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88" r:id="rId4"/>
    <p:sldId id="274" r:id="rId5"/>
    <p:sldId id="263" r:id="rId6"/>
    <p:sldId id="334" r:id="rId7"/>
    <p:sldId id="337" r:id="rId8"/>
    <p:sldId id="335" r:id="rId9"/>
    <p:sldId id="336" r:id="rId10"/>
    <p:sldId id="323" r:id="rId11"/>
    <p:sldId id="330" r:id="rId12"/>
    <p:sldId id="338" r:id="rId13"/>
    <p:sldId id="339" r:id="rId14"/>
    <p:sldId id="32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9FF"/>
    <a:srgbClr val="FFFFFF"/>
    <a:srgbClr val="2C2E3C"/>
    <a:srgbClr val="68696F"/>
    <a:srgbClr val="1C1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63" autoAdjust="0"/>
    <p:restoredTop sz="94660"/>
  </p:normalViewPr>
  <p:slideViewPr>
    <p:cSldViewPr snapToGrid="0">
      <p:cViewPr varScale="1">
        <p:scale>
          <a:sx n="44" d="100"/>
          <a:sy n="44" d="100"/>
        </p:scale>
        <p:origin x="720" y="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dfvgbnm,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583D42-E27E-4207-962E-52D77855BEBB}" type="datetimeFigureOut">
              <a:rPr lang="es-ES" smtClean="0"/>
              <a:t>23/11/2018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B6688-0AA4-4330-A4B4-5A10073636B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36219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Shape 11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1" name="Shape 11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1A9C3-D59A-4ADE-AC10-C5F00B2509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529033-6933-44C0-BB56-1C2526D6140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EED41DA-9316-41EB-A947-404038938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28857352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B4AA089-A7E0-4EA2-9EAD-F6078BFAD29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29125009-E066-4389-B216-135C7F8C0DA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97F7117-825F-4444-92C0-1879BB10E9E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C846F40-EF29-4048-99C4-1E2CABD6BA2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663671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2914C82B-F21D-40CC-B51E-4366B1BC8CE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5815"/>
            <a:ext cx="1048234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8ED14E77-AFA1-4F8B-B3B2-F81F5D28E8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72126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753A95F8-F48C-4F76-A21A-032E7BD6B0D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6" y="6424359"/>
            <a:ext cx="3975988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5D97F1E-7807-4932-8950-0117890CB8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6" y="5848611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24C2C74F-4006-44D0-BD17-9EA95A46F7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5" y="6424359"/>
            <a:ext cx="397291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1A40727-2D2E-4159-9993-2AC6947621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2692" y="5848611"/>
            <a:ext cx="3349282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0246640B-7F28-45C3-9683-9FA70373938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RUNDO">
            <a:extLst>
              <a:ext uri="{FF2B5EF4-FFF2-40B4-BE49-F238E27FC236}">
                <a16:creationId xmlns:a16="http://schemas.microsoft.com/office/drawing/2014/main" id="{A863DED9-B03E-46C3-9EC0-CECDE32952B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2A3ACB5-D50B-4BF2-B7A3-8A5ABD3F43D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Slide Number">
            <a:extLst>
              <a:ext uri="{FF2B5EF4-FFF2-40B4-BE49-F238E27FC236}">
                <a16:creationId xmlns:a16="http://schemas.microsoft.com/office/drawing/2014/main" id="{50D58B2D-1BFF-4C3C-8859-25143A7CFD9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090969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C3F9E9-FFAA-43B0-BAAF-63BF5B9D4E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A31A186-5293-4A2A-B376-7C936F094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2BE3C54-54BC-4558-9835-F97687A567D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CBAE601-CBB6-46EC-B147-D2E72342EDB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1425B83-5999-471F-AB3A-3D648F1C938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F9B05B32-A4AB-4CB7-98A9-103FFCE50F8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B633C5D-FBE7-43E6-8C70-A1513F893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4311708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DFE574B-36B5-4326-9672-5D1A7FE10D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09653" y="4442420"/>
            <a:ext cx="1017673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978995C2-4033-4EAF-889E-F921EC0FE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7276" y="8805926"/>
            <a:ext cx="9339115" cy="149635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0E35385-4C75-417F-B8B5-B2AFF6844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2310" y="3394571"/>
            <a:ext cx="5574080" cy="108594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8BF6CB-8B3B-4197-9D31-0B6B482259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6AE17F8-8A4F-4F41-B0F5-17BA8E6C4F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F9CBAE8-1041-42AB-9CFB-BADA271DADB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3552EA31-176A-4BCD-B76F-589ACCAE8F9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A8C404FC-66F7-4725-B95E-7A0F6823DE8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2EDE24D9-E8A0-417E-BAFE-0808C1096D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7A0394BE-B4F7-4BBC-A887-B97F389BBD3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1790673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3315016-F7D8-409C-AC7B-2B34F0AB7C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DE590358-85B1-492A-A654-4509208B614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92BF8CC-BEBF-4957-AF5A-5C07ABEC0C9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A3D4832-4C6E-4AB4-9664-04CB641277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7196879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4ED9A5-DE82-4D8A-95D2-7ADC0DB1FC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7" y="2244856"/>
            <a:ext cx="5672666" cy="27357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39877589-F55C-4137-AD2E-D90FBDA71F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7" y="6081183"/>
            <a:ext cx="10754865" cy="14732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7A8645AA-7582-4E67-8F57-5A6E600E33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10410707"/>
            <a:ext cx="4670413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6FDE58F0-77FB-4A1F-A9FC-F408D5A82B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7" y="9834959"/>
            <a:ext cx="3351874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3AAC776B-62E0-4360-B07D-46DBEBCCC2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13593" y="10410707"/>
            <a:ext cx="4670409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8237FF8E-A5F2-4DC3-A0F1-18B0EBF324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3593" y="9834959"/>
            <a:ext cx="3351871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A384649-510A-4B9A-A60D-1D76EC6A4D1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3AC2B511-2344-486C-BE5C-7F83D15782C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C5A366AB-965E-40D8-A236-52B1747473C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Slide Number">
            <a:extLst>
              <a:ext uri="{FF2B5EF4-FFF2-40B4-BE49-F238E27FC236}">
                <a16:creationId xmlns:a16="http://schemas.microsoft.com/office/drawing/2014/main" id="{DFD5EC62-1D4F-498C-90ED-0EEA95DE2B4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9591945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7AACED1F-4AFF-4845-BA5C-CADB986C589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8BC4804-6EE7-4D36-A903-FA18E706D11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711F864A-117C-45FC-92DA-11AFFB75B6D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1AFE1C3-F305-424D-BB3F-4BFBC1CD3C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5596988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69349F4D-4F1C-400B-816E-65BE289E0D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72660" y="4580003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2CD4E131-4037-4746-BD26-7891F2BD47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69" y="4004255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2035FA4F-99FB-43EB-8C2C-BBEB94592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2660" y="8641955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2BB5951-DD0F-4DDE-A9E3-067260B8CAB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0869" y="8066207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41A4FEB3-2A16-4C56-8C46-AE084EFF28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9069" y="4580003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F26CB0A4-4975-4563-9765-B34F9E20F1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5815" y="4004255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018A2AA2-652F-44FC-B2BB-35B3B49FFD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9069" y="8641955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934BB3D6-43D1-447F-8640-85F4A9376A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65815" y="8066207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E4802B10-1D52-495C-98BD-B43AEB6C45F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A288620C-1722-43D9-8EB9-2BE05D57775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78B3C369-05FB-4453-9972-6AFFD3FAB41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F52BD1-E8D5-458D-9726-9EEFFA9F230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124005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4F1B8AEF-7614-45FC-B546-E25F8B1DEB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RUNDO">
            <a:extLst>
              <a:ext uri="{FF2B5EF4-FFF2-40B4-BE49-F238E27FC236}">
                <a16:creationId xmlns:a16="http://schemas.microsoft.com/office/drawing/2014/main" id="{8D8C8685-E5F2-43EB-BE19-82503E4C254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12309A3B-01F4-4791-AC1B-76BB799905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FCA13EC1-49E6-4156-AF53-8FEAF382C5E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2094718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854A55D8-E94E-4896-9670-3530A1F03C3C}"/>
              </a:ext>
            </a:extLst>
          </p:cNvPr>
          <p:cNvSpPr/>
          <p:nvPr userDrawn="1"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20C41866-23A7-495A-8CA5-D617DD34E9D7}"/>
              </a:ext>
            </a:extLst>
          </p:cNvPr>
          <p:cNvSpPr/>
          <p:nvPr userDrawn="1"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DA46FB2-6D1E-4AFF-BED7-5E3D9E2E9E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5893709"/>
            <a:ext cx="8224305" cy="9207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E3B9ABA3-35C4-4B56-9266-1EB78A86B0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40926" y="2244707"/>
            <a:ext cx="6755112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7F8DBF3C-1524-4503-B1C3-518E9D3332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632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09893A0-9C6C-4ED7-9104-AFFD5CA5E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33546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B8264F3-010B-45CB-A97F-81F2E33E8A4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F599F150-67ED-42EF-8521-C7F63BB4DD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42F7C59C-09C5-4879-A25A-8ECDC28B5E1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EF421BB-32A3-47BC-B608-A6FFCDDD8FC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71867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3215155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38EF582-9BCD-49D3-AABD-6DF957BE50C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109C1E4-17B5-453D-9F4D-26D0DDA24AC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32BD4BC-F994-402B-A629-E331D915284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6DD1824-993E-44CD-88AC-02E490CA91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771854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943A703-088B-457E-8308-7A3B510918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53626" y="2235881"/>
            <a:ext cx="67551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A66977FB-D085-4E4D-A224-272C4099AE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5138436"/>
            <a:ext cx="8255134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6647E5A-828E-4795-8E9C-DC6EFECC79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35158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61989A-1D4B-4FBE-B3DB-C2482467FC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7956" y="9253934"/>
            <a:ext cx="2180741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AF12B9EA-C414-4C7F-B2E9-099C637E5F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5" y="10862369"/>
            <a:ext cx="39392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170A43D9-840C-42A4-9D5E-D7C73CB0A5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CD8EDAFA-457A-4CE3-B5C3-9BFA3FEE116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53FBD03C-B2BF-4445-9D7E-3F3B305A7BF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B508E66E-3C6A-4FE1-B2FC-F577561BE9C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83297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7AAB9E4-3D16-4B56-AA08-745FE568025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EAD839B3-1644-4B48-A9E3-979A9F7C3C2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8B19DE0F-4758-4653-ADD6-B8199D3FCE8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EB60AA9-4661-4FA9-899C-328AF36B0F1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8051879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6F26E819-12BE-4D39-93E9-0EFD1B8572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37448"/>
            <a:ext cx="67678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6CFA363F-AD86-4456-98CB-21FED76910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87278" y="248616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EBA5A4DF-D8A3-4F36-8791-E9358580E5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311" y="397498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F2E7B2C9-372E-4742-AAFB-D551418CE5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6818" y="339923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Title text">
            <a:extLst>
              <a:ext uri="{FF2B5EF4-FFF2-40B4-BE49-F238E27FC236}">
                <a16:creationId xmlns:a16="http://schemas.microsoft.com/office/drawing/2014/main" id="{3E744063-A2EB-4265-A2D5-F8EBD00FEE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787278" y="750155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E37B21BF-2288-42B8-BFF5-6CE11AF6B6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899037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637E4267-389C-4224-A42B-F571DADF13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6818" y="841462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8796F88-5B2E-42D7-BD2D-A36C71BBEEF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20B70885-62E8-423E-A60A-582B4390514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FEA06A30-4D73-4808-9909-47D683313BB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5DFC88D4-067E-4AC8-8178-869182DD746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1499881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B692A40-088A-497B-96CA-CCEA6CDA28F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D4C29E2-E523-4EA0-B3D8-D98A0C80E16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1C12A5C-376D-4551-8BD7-483C80C33D9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D353418-4836-401D-B230-E9C32DB318D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5047697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0A1EE57-4531-499C-885C-5F35B2872E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44683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FC69B485-B877-4258-955A-8DAAB4101E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53626" y="9263459"/>
            <a:ext cx="2437474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414CADE5-088F-4EAA-9FF2-53AE365ED3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6" y="10862369"/>
            <a:ext cx="3939280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1B8E07DF-54F3-4A49-982E-E16181819F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6090974"/>
            <a:ext cx="5613159" cy="15745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Title text">
            <a:extLst>
              <a:ext uri="{FF2B5EF4-FFF2-40B4-BE49-F238E27FC236}">
                <a16:creationId xmlns:a16="http://schemas.microsoft.com/office/drawing/2014/main" id="{41275A1D-D024-4B63-B842-14F05618BF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2251812"/>
            <a:ext cx="5600459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00539B97-C4FB-416B-B20A-5C56C53E39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818" y="5008743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9A525BBC-4CBE-482E-8A86-BFA68525354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325" y="443299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C07028E1-D8E6-4B60-80DA-7C95D7EED60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166818" y="9283909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B5FD91A0-BAFB-44E8-97F7-DAC44EFB961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67325" y="872267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E8F81741-8233-4828-8C82-909B60A39F9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DF8A9084-7E72-4DB6-836F-7D8C49FB136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3DD4AEFE-E825-4B99-B055-DCB80468D66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" name="Slide Number">
            <a:extLst>
              <a:ext uri="{FF2B5EF4-FFF2-40B4-BE49-F238E27FC236}">
                <a16:creationId xmlns:a16="http://schemas.microsoft.com/office/drawing/2014/main" id="{B36A7ED6-F7B9-4C7E-B922-788B15E4449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3369782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11FBD16C-1FBA-4CF1-89C3-39180051DF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CD22ECB-9046-4144-9F56-A13140B96FD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C22E79D6-1FD1-47BA-833D-1C5B59240CE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D9EC490-04F6-4294-B459-D830591049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73589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dy text">
            <a:extLst>
              <a:ext uri="{FF2B5EF4-FFF2-40B4-BE49-F238E27FC236}">
                <a16:creationId xmlns:a16="http://schemas.microsoft.com/office/drawing/2014/main" id="{A0137897-0E6D-4348-9D01-F77183D9B6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3462190"/>
            <a:ext cx="6793574" cy="294370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Title text">
            <a:extLst>
              <a:ext uri="{FF2B5EF4-FFF2-40B4-BE49-F238E27FC236}">
                <a16:creationId xmlns:a16="http://schemas.microsoft.com/office/drawing/2014/main" id="{9E279C56-0548-411F-9153-4DC175B33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37150"/>
            <a:ext cx="6767811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CC5FFB51-BB83-4D06-86AC-C40E8BEB74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7324" y="403270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7C249236-8A41-435F-BFF0-641A00192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689" y="345695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42ED72-DA79-43D3-84C0-453D3E67A0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7324" y="698164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D0BD2FB8-395B-40DF-998B-43952EC884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7689" y="640589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7F91C2B4-0556-402F-9388-A0053C003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7324" y="992296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2CA2C87E-B961-4260-971E-F65B8243AF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167689" y="934721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5468884-D525-4254-B0CC-39F718DA01A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8EE1853E-3CEC-4989-8C9C-F6D87E0308B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07F81A7E-7B17-4FCF-A61A-5CDBA8F8506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Slide Number">
            <a:extLst>
              <a:ext uri="{FF2B5EF4-FFF2-40B4-BE49-F238E27FC236}">
                <a16:creationId xmlns:a16="http://schemas.microsoft.com/office/drawing/2014/main" id="{71C9E1AA-1919-44EF-B864-45BB6923259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7981420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AE76733E-7D3A-48F9-8BC7-9EDCA1B7C045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BC3C1EB-6B9D-406F-9417-A27A85AE9FF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FC04EA-589F-48BF-9A14-A3C837748B3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168C36EF-F4F6-421C-A2D2-18FAC4C44B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65695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EB1FA423-72C6-4877-9B33-C6F8D89E14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9644" y="766758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E01AA01-84C0-4C33-9562-35AB224486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009" y="709183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F03CA83A-05C6-4C84-86BF-0C1FEC596B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644" y="10417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31337753-D527-4F14-B132-F0640A046B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0009" y="9841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A154EB91-7A4E-4329-B4D7-D3BA9A2A8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9644" y="2239112"/>
            <a:ext cx="5614441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DF32209-94F0-4919-A9DE-5BF4493798F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ED5FA744-E817-4C60-9557-E66D7B2E5213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5424EC25-E5EE-4554-9316-F3FE24C4EDE0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AB3BBD0-171E-4798-AB75-06D65AE9594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04859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3E7134-AD5E-4772-8B84-AE3B988637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59377" y="5283460"/>
            <a:ext cx="11751815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E6C5647-127D-43E3-B3BD-81AB2BB023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94200" y="9903539"/>
            <a:ext cx="6602569" cy="158029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CEF0A07-EA75-453A-B832-02F6151E564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1000" y="2232170"/>
            <a:ext cx="6731000" cy="1806430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573237982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613A099-58FA-4A1A-A754-A8F0BC2A2DA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1D6A25BF-191E-45ED-B37E-B785F61BD63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2DCFC67B-8EA3-44B0-B19A-18DDB805EE8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CE67D06-2FF0-4A49-8ABC-AD510FA897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8479603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F58D0B85-0488-4330-8DD7-CE1011172A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4575" y="2237447"/>
            <a:ext cx="7183639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5A354B40-4A47-4DE1-96F0-E45E666D9FB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2534575" y="7386305"/>
            <a:ext cx="7183639" cy="399108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2B85C498-74BA-4D00-B2D4-1C523556E8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4575" y="5460445"/>
            <a:ext cx="1456400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6260CB5-ADB8-4643-AFA5-F98BA2375F3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26BF2E9A-BB38-4B61-9763-58F2B062CA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C191D6A-8E3F-4638-ABCD-4C6D2A5D9C2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E385F52-D7FC-4DE2-BF40-1FB3B497814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15341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B8C501BD-A597-4EF9-8FFE-3C3F63F2918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0D1200B1-7285-4A39-A93E-A941BDC834C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42AB445-9A27-4181-92E3-BCE7A94D74B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BB1729F-9CE6-4C35-8A13-FD08C215CB9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0762743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6D80A9B-03CB-4BE1-92CD-72EBFD82A9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-1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D27F922-C245-4E38-8906-B50CABFF7E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D97C4F92-F595-433E-9A58-71B81657640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dirty="0"/>
              <a:t>RUNDO</a:t>
            </a:r>
          </a:p>
        </p:txBody>
      </p:sp>
      <p:sp>
        <p:nvSpPr>
          <p:cNvPr id="24" name="Title text">
            <a:extLst>
              <a:ext uri="{FF2B5EF4-FFF2-40B4-BE49-F238E27FC236}">
                <a16:creationId xmlns:a16="http://schemas.microsoft.com/office/drawing/2014/main" id="{EA1C5306-50F1-4C0F-9BEE-7D82F29401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60624"/>
            <a:ext cx="7514382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BCFAE4F-5597-4D97-A665-068CFF7C3C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0926" y="2266367"/>
            <a:ext cx="4671695" cy="25781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4C11022F-D0F5-43EA-BD40-75BF84CD4E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088185" y="377012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952CE00F-7311-4321-873E-5F74B16136D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88550" y="319437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E386BBDA-D98E-4FB6-9377-C9B3624CBF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088185" y="671906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AD22EDD7-6A98-4777-8BCF-B79C11B408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088550" y="614331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F5F95F68-ACED-4FEB-85D2-F0F8DB980D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088185" y="966038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117A8BF5-25B1-47BE-BBE6-95951F7A8B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88550" y="908463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107037097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0C02346-072A-4F03-AB08-0EBC029D3D9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4F6BA820-BF94-4852-A68E-E8FF4222253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66DB4A35-EF25-4D5F-8CF8-AABE99ABD13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5874755C-F81D-49DC-AB84-9E26DA708A1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433180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">
            <a:extLst>
              <a:ext uri="{FF2B5EF4-FFF2-40B4-BE49-F238E27FC236}">
                <a16:creationId xmlns:a16="http://schemas.microsoft.com/office/drawing/2014/main" id="{F98F928A-54B3-4D49-AA25-D97A9CEA576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RUNDO">
            <a:extLst>
              <a:ext uri="{FF2B5EF4-FFF2-40B4-BE49-F238E27FC236}">
                <a16:creationId xmlns:a16="http://schemas.microsoft.com/office/drawing/2014/main" id="{A786E10E-FB80-4F1F-93C5-84380746A1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AF42A13-8B5B-4354-A201-4D8CDE2F4B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7200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Chart Placeholder 10">
            <a:extLst>
              <a:ext uri="{FF2B5EF4-FFF2-40B4-BE49-F238E27FC236}">
                <a16:creationId xmlns:a16="http://schemas.microsoft.com/office/drawing/2014/main" id="{1ACB660C-7871-43F2-AC8E-3B5FE6AEBA9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6254291"/>
            <a:ext cx="10322903" cy="5175709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00C4CE-8EF7-475D-9B91-9F7E4B24F3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513822" y="2245358"/>
            <a:ext cx="7183639" cy="23266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F6D91808-CFEB-4755-BEAC-AC10B45CAF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4013" y="6136023"/>
            <a:ext cx="4467974" cy="158258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CE1D769E-1A4B-4DF2-80D1-149208B211E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6AC4D4BF-6F28-49FF-8F85-68CA2AB7F10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094478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10">
            <a:extLst>
              <a:ext uri="{FF2B5EF4-FFF2-40B4-BE49-F238E27FC236}">
                <a16:creationId xmlns:a16="http://schemas.microsoft.com/office/drawing/2014/main" id="{2AF4C456-2FA5-4706-AA78-BD1BCF667850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5448301"/>
            <a:ext cx="10322903" cy="598170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2C8A5383-B808-4D72-AFEC-716604B5B9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6760" y="6115108"/>
            <a:ext cx="6184321" cy="23266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F492B51-12AA-4F0B-A071-DBD27AFCDA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36761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00m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BC7C7A14-D4A9-4946-86C8-52C241DDF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6760" y="2244707"/>
            <a:ext cx="5614441" cy="28312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95DAAFCF-AEC1-43C6-95A2-7B84CA2317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37868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00k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C5D7560-1BFC-4C5C-9FCD-20310F7F80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59765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957D392-01BF-4D60-B879-A6A65345DF3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EB61C99A-3B07-46A0-B03A-5D783D935F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7EABBF9-9B7F-4902-9998-6A9BC39ABD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91951DC6-A585-453E-889B-F045BF4B19D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166636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ody text">
            <a:extLst>
              <a:ext uri="{FF2B5EF4-FFF2-40B4-BE49-F238E27FC236}">
                <a16:creationId xmlns:a16="http://schemas.microsoft.com/office/drawing/2014/main" id="{49A47E6B-970B-45A3-9F20-C244A421EA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17213" y="9905193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732134AC-EEB9-4E87-AC35-68719339A3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312F5747-932F-4C7B-82A1-BE17D894CD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2725" y="615084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E6592BE9-CA02-4A26-848C-819D01FC63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28525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83552454-B120-4C27-A77E-C8C34A9E1E9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3707490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D9192952-5827-4819-961F-90BC71E5AC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198453" y="6136787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86511610-3A65-4053-8EEB-78BDF693646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F06BC8E1-B3CE-42D7-A20F-DFAC592CEE8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37F255F-7502-48FC-AA6E-A05C7BC20C7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293E043-5107-4C52-9CD5-A78E4109DD1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0996525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D74E4837-ED72-4F55-9822-9698929559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6C7A2293-6EC5-4778-A003-83830225977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17213" y="10464225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Chart Placeholder 10">
            <a:extLst>
              <a:ext uri="{FF2B5EF4-FFF2-40B4-BE49-F238E27FC236}">
                <a16:creationId xmlns:a16="http://schemas.microsoft.com/office/drawing/2014/main" id="{2B132A2C-6A84-4463-92C7-69458369515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 flipH="1">
            <a:off x="17075159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4" name="Chart Placeholder 10">
            <a:extLst>
              <a:ext uri="{FF2B5EF4-FFF2-40B4-BE49-F238E27FC236}">
                <a16:creationId xmlns:a16="http://schemas.microsoft.com/office/drawing/2014/main" id="{0DF9E0B2-3A1C-4A51-AE9A-C56EA5D76D4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 flipH="1">
            <a:off x="10618676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5" name="Chart Placeholder 10">
            <a:extLst>
              <a:ext uri="{FF2B5EF4-FFF2-40B4-BE49-F238E27FC236}">
                <a16:creationId xmlns:a16="http://schemas.microsoft.com/office/drawing/2014/main" id="{1600CCDD-6187-46FB-8761-E69CA2A829F8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4273527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9B7EDE1-2BAB-48D0-B9CD-F8F09CC1FC7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1BACB706-6D5C-4BE0-80B9-972C137FD2A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144B34E9-4A06-44CD-AC8F-A1C56B22643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8D18AE16-5894-4AE0-8D93-0EBD8EBC9B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892120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>
            <a:extLst>
              <a:ext uri="{FF2B5EF4-FFF2-40B4-BE49-F238E27FC236}">
                <a16:creationId xmlns:a16="http://schemas.microsoft.com/office/drawing/2014/main" id="{DDD324E4-1337-4088-9744-CDCFFC726E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46214" y="2241254"/>
            <a:ext cx="1116983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BB357A64-CBD9-49F9-AF60-862214B3234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39644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289393F3-5177-4514-A386-F3633DDE4F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99094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5F37B643-594D-44E6-89BF-D90C3FC602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153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9A811CFA-D675-4A4C-A214-5DECD45867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15603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4B07C860-1F33-4018-BC81-A2C14CFF92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2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6C961BC2-705D-4195-B1D6-FE71FAF61ED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832112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659B9D75-7514-4092-8392-D321FE545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1821" y="61302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58C393BE-49A0-4C9B-A381-541E4345044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485121" y="60667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Body text">
            <a:extLst>
              <a:ext uri="{FF2B5EF4-FFF2-40B4-BE49-F238E27FC236}">
                <a16:creationId xmlns:a16="http://schemas.microsoft.com/office/drawing/2014/main" id="{72132E1E-4427-4FB3-88C3-7B60F00154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805304" y="606812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22BDFE96-C7FE-4129-AA24-05D631DCF88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8F05E3AC-DDD1-466D-8B5F-D1C24AA3F94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F327AF6F-D593-4DE0-AA77-53D7C10BD49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5B1A0716-6993-4600-BDAB-8807267949E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938477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2923165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ody text">
            <a:extLst>
              <a:ext uri="{FF2B5EF4-FFF2-40B4-BE49-F238E27FC236}">
                <a16:creationId xmlns:a16="http://schemas.microsoft.com/office/drawing/2014/main" id="{C0054C1E-6AEE-4863-9AB0-EA1E8359C9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049892" y="4971570"/>
            <a:ext cx="2531762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Chart Placeholder 10">
            <a:extLst>
              <a:ext uri="{FF2B5EF4-FFF2-40B4-BE49-F238E27FC236}">
                <a16:creationId xmlns:a16="http://schemas.microsoft.com/office/drawing/2014/main" id="{CEFAB6A5-B540-4CEE-AB6D-EA4A41B5F21E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2527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3" name="Chart Placeholder 10">
            <a:extLst>
              <a:ext uri="{FF2B5EF4-FFF2-40B4-BE49-F238E27FC236}">
                <a16:creationId xmlns:a16="http://schemas.microsoft.com/office/drawing/2014/main" id="{FE852EA3-E9D3-4FC3-84D2-BE93722AD55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6243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7B2F88-F058-484D-8FF5-FE77322279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6399" y="9324355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946ACF6-1782-47E6-9298-078F50B98B7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918040" y="932807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27059829-08C3-4B22-A053-A56EEA4780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39682" y="9321642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5FF37346-F02C-4A63-B53B-0C0329FDC82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173749BA-CAA7-4479-B0E2-8E3FEF54AC1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F90FB66-E55A-4204-9F11-C950FDFD715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DDB85B9E-8213-4AD3-94D1-0BF6AEDEE2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7549252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1A1D451A-3428-42E8-9AEC-523EA3F6F8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634C20B4-6F4F-4C27-84E4-70E0ABF10B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849932DE-FFB4-412B-93D7-4DE969AC9B3B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1286045" y="3006917"/>
            <a:ext cx="10550680" cy="7702163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C58F3B-5768-4A3E-9A9D-42E628D50C2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7E33E35D-B58C-4231-B0EC-C47407BDDEC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6A3C30D-0F0E-46E9-92C0-1FAA9613608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3F093C7-DDB6-4DC1-B5F5-AB6B016803C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4678727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4FF99832-C0C6-4ECD-A067-E53123E02A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3F3C97F2-B193-42D2-81D3-1A87CEC53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7EF33567-5BD4-4316-8D47-3FA93C1BE006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rot="5400000" flipH="1">
            <a:off x="13394903" y="2030542"/>
            <a:ext cx="7320096" cy="9563548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2C0849D1-1ACD-44BF-B9D7-2202F1E49A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DCB012FD-EDBE-4457-9CF9-B240D69C98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088CAD1-D3F0-4478-A412-DEE285D2B111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15DAD6-9C31-4AB3-9A0E-0DD3645C8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614726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76ED98A-2242-4599-A502-24D7EA75E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9" name="Title text">
            <a:extLst>
              <a:ext uri="{FF2B5EF4-FFF2-40B4-BE49-F238E27FC236}">
                <a16:creationId xmlns:a16="http://schemas.microsoft.com/office/drawing/2014/main" id="{6327A382-0803-474E-B908-A7244996DE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6F81A682-2833-4890-AF4D-2821BF5178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430506" y="758543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BEF8C71-1266-4E3D-AE7D-9BA22EF889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89956" y="7009682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4891308-5CA3-4CB4-AC6B-AF7F50159B0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7B6A84C7-6814-49B7-B3EA-7F88C79AA2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9C8B0755-FA22-4631-9E0F-A9F99FD138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F3B27D2-B7B1-4897-A232-FFA7C9731E9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65424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595478152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F66F8-000F-4063-9BCB-19BA1B887C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99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E29DAFB-364A-4D0A-9594-D34DB10CC4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2239701"/>
            <a:ext cx="6705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DE85445-C99D-4073-9C81-F9F5FA82B8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199932" y="8023365"/>
            <a:ext cx="7104519" cy="29199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86681242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31639483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1CC77C-2301-4941-9363-355E31E8E9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DC55E313-9796-4F9F-8C95-2C1F054949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06926" y="2239701"/>
            <a:ext cx="6739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0CBF3F4E-65B2-4DF4-94D1-41A2B1DCD5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2785"/>
            <a:ext cx="13380392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869BAAB-C41F-4B04-81EE-16F781AF1A6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0925" y="7682245"/>
            <a:ext cx="5060025" cy="13054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939423859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254F16-1761-4C85-A505-4507F4C0DF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8230483-D06A-4D41-9A0B-A5BF8EB962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D9B1A16A-1395-49C0-8CE5-5A81447D0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754" y="4883814"/>
            <a:ext cx="9570490" cy="13505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223204C2-AADF-4619-B0FA-D30E4F40FF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84257" y="7322264"/>
            <a:ext cx="11815484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4203702574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D45CC1F9-A003-400A-BE4A-DF28E51879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2157" y="6146043"/>
            <a:ext cx="9570490" cy="1537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32309866-6111-4FBE-B094-ED0B26E07C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2157" y="9045965"/>
            <a:ext cx="9459686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6BABBC0-B456-440B-A95A-A903E0E5F80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1835" y="3827756"/>
            <a:ext cx="11600330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BBCE579B-B035-4B55-9278-7F39D14B2B4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38EFB907-3F4A-45DB-8C9F-5E2C3653672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6F12816-A37C-44B5-927E-3F9A873EB8E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B28132AD-9D87-4350-B186-A50C5C304B2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311196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>
            <a:extLst>
              <a:ext uri="{FF2B5EF4-FFF2-40B4-BE49-F238E27FC236}">
                <a16:creationId xmlns:a16="http://schemas.microsoft.com/office/drawing/2014/main" id="{372E9DA7-33D4-4BB0-93F1-BBD28E2CEAA2}"/>
              </a:ext>
            </a:extLst>
          </p:cNvPr>
          <p:cNvSpPr/>
          <p:nvPr userDrawn="1"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C732DB8C-5B3F-4F54-A9A1-E21FFFF1604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FB2E6A71-F994-4B0E-85CD-9FA0D66C705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825E-747A-4AC9-BDC1-E12AAEB81C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87107" y="2237448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15F2343-C43F-4F79-95E8-2B5446D736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68004" y="7395332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032085933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ACAEE34E-4CBB-407C-AE60-6D13DA80C4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87372" y="4023637"/>
            <a:ext cx="13320060" cy="4038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63F071B-50A3-4B59-8719-FC9FDDD0354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768114" y="8920780"/>
            <a:ext cx="4847772" cy="92246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F8C959C-50EE-41C5-84C5-595C1830921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35CFDC3B-6637-4627-89DD-28EF58D9D16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5F63372-01A7-4280-930D-9EC2060E76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4BCA1D3-76C4-4CC8-8B54-D15FF2EE666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44319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9635479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698A34D-F6F6-4BE1-B251-38813BFA12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63626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5BB5BBBD-7917-4CE9-AFB5-CF3042B688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DDF4FA9-61EF-440A-A33A-F6951EBD42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6153" y="2238241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30992218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1171248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6C791E-DD57-4F9E-B541-FB1A8042F41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325100" y="5450549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CF10942-A539-436D-B124-7F464BA7C3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94287" y="9837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9268C9-FFFE-40D6-B52B-34303753BF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05125" y="10421187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9522229-CFCB-4CCD-9F1F-4499641FA15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17825" y="2233986"/>
            <a:ext cx="11518900" cy="19316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4C89AE5-3494-4EB5-8E7D-F33A7B3BA7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066575" y="982225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B75EA69E-4FD1-4F0E-B5EB-7479B3D82E3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3" y="10406238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57604385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280056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 Blan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7027C0E1-194B-4F5C-B38B-F786100E7A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9224" y="6824264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A5019A8-1604-4841-90B0-C5AC84E32E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172025" y="8894493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2FB07E9-CB5A-45DC-B986-E85963137B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656300" y="8323698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5260BD-774C-4789-B534-08B55BCC2D6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098060" y="4323487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BBDCE07-8121-4BB2-A151-8ED497D12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098060" y="3752692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E8E61FC-DDED-4AB5-ABE5-23368283892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68581" y="10467112"/>
            <a:ext cx="4881862" cy="128094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46569708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851980879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BFFF950-28E1-44FC-B832-701A45A3F1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327" y="1406236"/>
            <a:ext cx="9332240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2B06F36-82BC-4DDE-B347-C728A2CCCF1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16585" y="644309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436C69D-8DBE-4F92-B4C4-7AE3FF73D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16585" y="9913715"/>
            <a:ext cx="63249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695885946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18685809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140DCB47-5BFB-41ED-9DAC-36579892ED78}"/>
              </a:ext>
            </a:extLst>
          </p:cNvPr>
          <p:cNvSpPr/>
          <p:nvPr userDrawn="1"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9AB3C0FE-3DED-493E-9686-243C0F81BD6E}"/>
              </a:ext>
            </a:extLst>
          </p:cNvPr>
          <p:cNvSpPr/>
          <p:nvPr userDrawn="1"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64654CD4-1903-4776-8E8C-67AC564660C6}"/>
              </a:ext>
            </a:extLst>
          </p:cNvPr>
          <p:cNvSpPr/>
          <p:nvPr userDrawn="1"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5B4CE19C-FAAB-4B5D-BD4A-33E307EBCF32}"/>
              </a:ext>
            </a:extLst>
          </p:cNvPr>
          <p:cNvSpPr/>
          <p:nvPr userDrawn="1"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4734870C-2045-44CF-899D-8DB9A3F47551}"/>
              </a:ext>
            </a:extLst>
          </p:cNvPr>
          <p:cNvSpPr/>
          <p:nvPr userDrawn="1"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Circle">
            <a:extLst>
              <a:ext uri="{FF2B5EF4-FFF2-40B4-BE49-F238E27FC236}">
                <a16:creationId xmlns:a16="http://schemas.microsoft.com/office/drawing/2014/main" id="{38CC9D47-8B0B-4563-86F8-2276151936A2}"/>
              </a:ext>
            </a:extLst>
          </p:cNvPr>
          <p:cNvSpPr/>
          <p:nvPr userDrawn="1"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7AB4660-13B2-499C-81D7-D2A6B7934916}"/>
              </a:ext>
            </a:extLst>
          </p:cNvPr>
          <p:cNvSpPr/>
          <p:nvPr userDrawn="1"/>
        </p:nvSpPr>
        <p:spPr>
          <a:xfrm>
            <a:off x="15855307" y="371064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9B4AA9A8-1876-4591-906E-CF5EA47ED9CB}"/>
              </a:ext>
            </a:extLst>
          </p:cNvPr>
          <p:cNvSpPr/>
          <p:nvPr userDrawn="1"/>
        </p:nvSpPr>
        <p:spPr>
          <a:xfrm>
            <a:off x="15868007" y="751310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16FCDAFD-10D7-4566-A5A6-E6E0D63B9B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77859" y="2237447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9078227-1C16-45F0-9CAC-76BFB4CFDB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93759" y="6045440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95989BC-156B-43C9-86ED-674D9A6BF0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090111" y="10417819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7CEC59F2-8CCF-4DBD-8D3A-B5305BB1EB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1" y="9841947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321DBCB-1B7F-485E-95EC-D112613D68A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090111" y="6613340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175EBE56-3952-4B32-BB3E-80DAB8C17F7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77411" y="603746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1BC3FC2-3A31-4D40-B5F6-7C2C8D6A6F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90111" y="2808861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C0EAF1DF-2C03-40F5-9A97-CE347FD68EF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77411" y="223298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06768331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36B9BB1-0088-419D-9562-11C8454981C8}"/>
              </a:ext>
            </a:extLst>
          </p:cNvPr>
          <p:cNvSpPr/>
          <p:nvPr userDrawn="1"/>
        </p:nvSpPr>
        <p:spPr>
          <a:xfrm>
            <a:off x="2540926" y="8088617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251B7FE-4D21-4315-B07F-0CD2041F18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24713" y="8725780"/>
            <a:ext cx="558622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67B8527-E30D-45B8-8977-42623176A3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37412" y="2235283"/>
            <a:ext cx="7024639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E613415-673D-4103-ACEF-AD2C475DB5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05849" y="6421913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088AA2D-D23A-4754-8BCD-D20A25FA7D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93149" y="5846041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140683C-6CC8-4A3C-81D3-008B92B5FF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1631" y="6416080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482C18-1768-444D-8B8A-175390072CD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8931" y="5840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9084A9-C067-4123-87A2-8B3858CCDE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37413" y="6410247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6F27851-13CC-4069-A596-555120E32EB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713" y="5834375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462414370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Circle">
            <a:extLst>
              <a:ext uri="{FF2B5EF4-FFF2-40B4-BE49-F238E27FC236}">
                <a16:creationId xmlns:a16="http://schemas.microsoft.com/office/drawing/2014/main" id="{52E6B152-2926-4974-9652-250381F15467}"/>
              </a:ext>
            </a:extLst>
          </p:cNvPr>
          <p:cNvSpPr/>
          <p:nvPr/>
        </p:nvSpPr>
        <p:spPr>
          <a:xfrm>
            <a:off x="11747500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4CC63B96-7E14-4610-9E4E-F84F12690B89}"/>
              </a:ext>
            </a:extLst>
          </p:cNvPr>
          <p:cNvSpPr/>
          <p:nvPr/>
        </p:nvSpPr>
        <p:spPr>
          <a:xfrm>
            <a:off x="19063369" y="7244226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Circle">
            <a:extLst>
              <a:ext uri="{FF2B5EF4-FFF2-40B4-BE49-F238E27FC236}">
                <a16:creationId xmlns:a16="http://schemas.microsoft.com/office/drawing/2014/main" id="{EFA8B1FC-992F-4DC8-81A8-B185318BE2C5}"/>
              </a:ext>
            </a:extLst>
          </p:cNvPr>
          <p:cNvSpPr/>
          <p:nvPr/>
        </p:nvSpPr>
        <p:spPr>
          <a:xfrm>
            <a:off x="4431632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7997D4E-8542-4E20-BB4D-F9387708D7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64300" y="3380448"/>
            <a:ext cx="11455400" cy="2055327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4C28C6F0-FB39-4A7C-8704-A0F536934C4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56311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7C3526B-3CB2-4D70-8BC3-8EADFBF4154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565321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9B97179-F24F-487E-91A3-6CB6B06A9E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08429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B9055A-99C3-4FDC-AD7C-9B377E98B9F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217439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C658EDE-B52D-4BC1-93D0-228F59B2F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0547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AC2BE91-69E3-493F-BBB9-ACE281A93D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9557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62796949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9671666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915AC04-25A6-4F7D-AEBE-B643745EDD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49708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59D741-A06B-451A-BC04-3928D14E79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58174" y="2241930"/>
            <a:ext cx="697765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0F29BF6-3C17-4A41-AA2D-239C34F1A0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8174" y="6432786"/>
            <a:ext cx="9684940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A0549CE-86E3-451C-8397-E2F342573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8174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D7AC6F0-10EB-453F-86B5-41F840A86B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49707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4FB057AF-89C3-4727-BF82-6E13373471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5597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08C80A6-09ED-4E10-8625-863B524B8CB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34063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423E0E-90F2-49CE-B862-9AF754590CE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5596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5233820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04984147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291A1C-097B-4CD0-B46D-58C67AFFAC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0513" y="4003325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82BDE3-0045-41CB-97D6-644E2FF2BC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64576" y="8652650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7398C934-F9A2-4E61-801B-9E97869735F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51876" y="808372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D40470A-F1BF-44AF-9EDD-B88DCD642E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24747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0750D96-D566-4427-AABA-BDA46F9852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91265" y="400840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2A196EA-D6FC-4796-98EE-C561F51BA9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91265" y="8631868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AEED7D6-3A5B-452E-A47B-987D4A4D428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78565" y="806294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CEEED4C7-28AB-4C11-A2B1-026A37A033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01295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6202611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82573582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229A8E-F548-4B76-9ACA-B2643BACF4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64726" y="5231912"/>
            <a:ext cx="8807157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90D372-2999-4D72-A195-2F97FAB2B8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81784" y="2250101"/>
            <a:ext cx="714481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C9D31C9-8534-43A7-B78F-AC648857EB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10408444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0202B11-DFB2-447B-91CC-2E5BBBAA9B3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81784" y="9835970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1A8071-3A3F-4285-953F-2F8548DA90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31319" y="10407385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F4A0C69-CD72-4FBC-B974-84D8B51FA1B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48377" y="9834911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7154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60136591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46202E7-859E-4B10-B3CC-DD3B988EE1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5107611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DD8BC7C-2E50-4E38-AD6A-8926627D08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2027" y="4538689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1B68D3D-708F-4827-9032-1F3B37E77B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65426" y="8681840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BC57F54-E1A0-486F-B582-E6595D2DD4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880908" y="8112918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991F37-86A6-418B-B1C3-32C75240818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4020485" y="8035494"/>
            <a:ext cx="524028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ED22BBF5-0CF1-4237-8226-FBFFD588E0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863224" y="224383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646625434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586579515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91680386-5199-4AC6-B221-CEBE3ED0425A}"/>
              </a:ext>
            </a:extLst>
          </p:cNvPr>
          <p:cNvSpPr/>
          <p:nvPr userDrawn="1"/>
        </p:nvSpPr>
        <p:spPr>
          <a:xfrm>
            <a:off x="5638800" y="4966309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D3C3255E-4912-40C3-8A6C-DA515489001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795595" y="225738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3EA0D114-F7ED-4B86-954F-00D92209A7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56862" y="2249338"/>
            <a:ext cx="9157963" cy="1816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CB7DBDB-83EA-41DC-9505-96543E4671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43652" y="4755829"/>
            <a:ext cx="2960724" cy="507508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377167276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511E8C-2837-4BBE-9086-49E6502D56C2}"/>
              </a:ext>
            </a:extLst>
          </p:cNvPr>
          <p:cNvSpPr/>
          <p:nvPr userDrawn="1"/>
        </p:nvSpPr>
        <p:spPr>
          <a:xfrm>
            <a:off x="0" y="0"/>
            <a:ext cx="24384000" cy="2763078"/>
          </a:xfrm>
          <a:prstGeom prst="rect">
            <a:avLst/>
          </a:prstGeom>
          <a:solidFill>
            <a:srgbClr val="F7F9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17136EA-1A2A-4B15-BEFD-ACA215EB6A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F4452F0-706A-4610-93B9-0BC5D98DAD1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54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DA0F755-737F-4C21-A066-01B87065EE2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2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62B21DC-B86A-4D8E-8109-CB43EF06283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192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57A0231-C6CA-4803-97CD-D6646F0568E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4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4BE45ED-404C-400F-8B8A-60D40B04AC4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2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E56748B-0115-445C-A9A4-F667C44465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034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C8771F4-AEA4-4280-A894-0DD18E36B38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8034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68737150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86450207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63574D42-98E6-4B7C-8C0D-B8F931CAF8B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72012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2140CE-F94D-40DA-9050-AA0972FD35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A32237B-7452-4ABA-8DE5-80C1BDB1B6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75238" y="9646948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E9F43C-829A-4A7E-9235-C973D1672FF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70191" y="921503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593FC572-BE0F-4DED-B1C7-3C0026621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40440" y="10633510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09377989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12138956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08C40702-BA7F-4F77-AE74-8F6C2B02AD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642619"/>
            <a:ext cx="4876800" cy="187136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3BE7F0A1-7FD6-420B-9814-FE45D55A8D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091447" y="6427526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21C55D11-7449-4891-A15C-0C93D06B856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346756" y="553609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496088E-36DA-40EF-9414-BAEBE99EB1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656649" y="7414088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946563941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0758082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144537-F437-4EAC-80C8-A6EEB2848F8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4339" y="2249338"/>
            <a:ext cx="685238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6257353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91357805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08C5DCF-0A9C-4CE3-8B76-F4AD858C66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4201" y="7677520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CF39C7-6CA5-4432-9B18-F20D6CA57D6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0126" y="2240127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100A3B99-D7B1-426A-94EC-EBEB30F6B0E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70158" y="10967831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05B5075-B796-41E0-BA18-538D6D748C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57458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49E7D32-AFB2-4692-A370-8198D23630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993598" y="10977456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6B1699F-587C-4487-85FB-8E16DAC348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980898" y="10408534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05C5620-2CF0-444F-A8E8-A8060E2CCD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307413" y="10967831"/>
            <a:ext cx="3786800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EDF5A3D-BBED-4053-BB12-D222FEF5B7B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294713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64466838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64978085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4F51BD76-2EF5-438F-A902-B528CA180D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2575" y="435352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170B5CD-CA66-4E3F-8768-73CAB99286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69875" y="378460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5260F8FC-E039-4EF6-8127-A79F90384A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1426" y="4356696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8FBBB7D-4D30-4F58-A4D0-3BF74A8E2A6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698726" y="3787774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A0275137-BC45-41C8-A254-BC01C71B7DB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16776" y="886187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F21990B-6021-4759-A310-86967A2A7F6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6704076" y="829295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F6894FD3-2B26-4942-AF14-9A952C2F99C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72052" y="8832305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AD07CAA-6DED-45FF-B630-41DD5312D6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59352" y="826338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68205465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3853138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00B79F68-F221-4709-AE5A-94CA344B18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812730" y="2223653"/>
            <a:ext cx="7030343" cy="26924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0FE747-1053-4E97-ACC7-54F3F793D8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3009" y="8811420"/>
            <a:ext cx="4280240" cy="284718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FB29B1A-098D-4CA1-9E82-896B723D2C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650875" y="10739969"/>
            <a:ext cx="495897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CA025B-65E4-4F92-A039-7686DEDD96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652381" y="911749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993ECA58-9BE0-4561-BA6A-A51B96349F6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12625" y="9622389"/>
            <a:ext cx="3929021" cy="143459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00,000</a:t>
            </a:r>
          </a:p>
        </p:txBody>
      </p:sp>
    </p:spTree>
    <p:extLst>
      <p:ext uri="{BB962C8B-B14F-4D97-AF65-F5344CB8AC3E}">
        <p14:creationId xmlns:p14="http://schemas.microsoft.com/office/powerpoint/2010/main" val="1864320996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609246585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51950173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4925D14-5AA4-4F8A-B4B8-04FBCA595C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370675" y="7416800"/>
            <a:ext cx="310697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+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99310D-1743-4779-A572-523E7B4E7E6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1296" y="2232951"/>
            <a:ext cx="6951967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22C484F3-201F-4A28-8901-053394EFC1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19509" y="1401497"/>
            <a:ext cx="6951968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57501555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13515965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4137D44E-50D9-4843-A625-34405B98C958}"/>
              </a:ext>
            </a:extLst>
          </p:cNvPr>
          <p:cNvSpPr/>
          <p:nvPr userDrawn="1"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1D00A9E7-CDA7-462A-B3C0-1B55B96C31C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7220" y="6607553"/>
            <a:ext cx="7662780" cy="1883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96B4B411-D7D1-4369-975E-EDC404898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71820" y="9085699"/>
            <a:ext cx="8643430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139D5A-EEA3-41FC-9627-0A281E90C72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488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8ADEB42-5154-4B5B-A285-4BC730CFB1B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4486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00k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075CBC-078F-4D4A-9187-C95BB81962B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6550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3747463531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96264435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73FC9B-07A6-4F6B-9CBF-377B84071A2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529890" y="8027045"/>
            <a:ext cx="6785361" cy="308194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AE383B-6E01-45F1-8F9B-FC06FDEF94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323418" y="2249337"/>
            <a:ext cx="7349808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6BAD50-5918-4C6C-BE86-BF2CDDD7AE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323418" y="5533130"/>
            <a:ext cx="7513307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81425440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118753284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D88318-071B-4D67-89A6-150E6993A5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6123" y="2252025"/>
            <a:ext cx="638852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98AD207-586B-4B24-ADD9-D269173A6D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28658" y="5530031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0E12F51-CA14-4F55-844E-D15244BE0E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34488" y="8839727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21E828B-3C59-4758-B003-2D22EE74D5F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650003" y="9714989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6FE6FE89-B1D9-4753-8BC6-51A959B286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15205" y="10701551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D180B45-0A23-4344-A019-6E5E3B4BAB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955053" y="6410854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6AFA47D-73F7-4EC7-B192-DD077C8CDE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1520255" y="7397416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38686140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12835B3-E04A-4058-9416-0CD66136AE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9757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E8FE2B1-7856-4F1E-AE19-0B05588203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45247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95D77AD-9735-4808-A62F-65BB55BACA1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4357" y="84009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E635C1B-3CEE-44DF-AA35-2F6D8BADEE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40766" y="78320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579CADD-42DB-4748-BEC5-49D6D0F486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16914" y="84136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79EFEB-D22D-4CA4-90CA-3EBDA954053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783323" y="78447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FAE98E4-C082-4F56-B2DA-35A718936F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34071" y="84263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B471525-4828-4DF3-B0AC-C37E1D649C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100480" y="78574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9BCC7857-BE4E-4A7B-83FC-4462B13DA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60365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732DD4B-11EE-45C2-87C2-EDFB13C4222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605855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BF08CE9A-D4C8-48DB-85D3-6D08B7705D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220973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B15F361-8408-458D-ADDB-B671D8985E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0966463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905007873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17142AE-8B9F-4AE1-AFA1-EEB9EC815B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6887" y="752068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D1348F-7F40-4DB0-A709-D833A268548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77525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56F183E-6EA0-4A1B-96EA-F45F800566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77525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A651302-8198-4DCA-9881-43F8797502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87227" y="7509934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04BC95B-C9F1-43D1-8A56-5E445F2A50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63422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F5339F7-2530-47AB-9785-28C91BED46E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63422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E8BE8A3F-0757-4FA7-9AD8-98274B347A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87227" y="2480139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D9C8E3E-4C45-4FEB-BD81-C461BF83C17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63422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1A28804-7451-4420-B79D-5177E1ACF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63422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B22D712-937F-40ED-BCF4-13314123F9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06887" y="249634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5E83D3A-4308-4AF0-9350-4B8991485F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7525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678820F1-17F8-49F7-BB8E-6EC5AC3D813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877525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9639271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ig Tittle"/>
          <p:cNvSpPr txBox="1">
            <a:spLocks noGrp="1"/>
          </p:cNvSpPr>
          <p:nvPr>
            <p:ph type="body" sz="quarter" idx="15"/>
          </p:nvPr>
        </p:nvSpPr>
        <p:spPr>
          <a:xfrm>
            <a:off x="6989687" y="5181599"/>
            <a:ext cx="10404625" cy="335280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2000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Big Tittle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5389325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EBE4E464-4DCA-4C27-BC02-A3E16D77FC20}"/>
              </a:ext>
            </a:extLst>
          </p:cNvPr>
          <p:cNvSpPr/>
          <p:nvPr userDrawn="1"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98531359-D7C9-430E-A999-BB0FAF35488D}"/>
              </a:ext>
            </a:extLst>
          </p:cNvPr>
          <p:cNvSpPr/>
          <p:nvPr userDrawn="1"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0EA42F8-C7BB-4494-B305-F9DDEF7ADF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99003" y="9385299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483C5565-FCED-4261-BC8C-C515AE69342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46940" y="8816377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52E78F32-67DA-4DE8-8323-1850DDC2B9C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441098" y="9385480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C2602B9-9D27-4727-A2A1-E1F714EEE1A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989035" y="8816558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B4C2BAE7-33BF-4BDC-A4AE-35BA1306A74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27968" y="10040834"/>
            <a:ext cx="5728064" cy="1346201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766679347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29141248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Freeform 50271">
            <a:extLst>
              <a:ext uri="{FF2B5EF4-FFF2-40B4-BE49-F238E27FC236}">
                <a16:creationId xmlns:a16="http://schemas.microsoft.com/office/drawing/2014/main" id="{7379F961-CE41-49D0-B951-83D57FD676BE}"/>
              </a:ext>
            </a:extLst>
          </p:cNvPr>
          <p:cNvSpPr/>
          <p:nvPr userDrawn="1"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9685F6-E9EB-49A5-A97E-F5C25986FD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0328" y="7457294"/>
            <a:ext cx="8309112" cy="238535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A35EE50-10B2-4DF7-B020-BAAD1EAD47A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37513" y="9954339"/>
            <a:ext cx="10455965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9055245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8115601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0BC542-1F47-4D6F-98F0-C3169911A7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211612" y="7680192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1B4B459-5D9D-412A-9DA6-EE750F07AD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149266" y="2240559"/>
            <a:ext cx="7024934" cy="2954896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68D94449-660E-49A2-AB53-9DD07D87E4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54504" y="8645393"/>
            <a:ext cx="7024934" cy="2946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468651096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04810265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D1005EB-9A88-4188-8015-47CB53A73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4668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3CD5245-2972-42CC-97CD-C5C3061E1F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39170" y="6819440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645681C-7C38-4D0A-9921-37B54787C7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0517" y="9921478"/>
            <a:ext cx="9333206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539CCB-E5B1-4895-AB1B-72E3E4CDF1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094954" y="7667760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2B4BF19-D57E-4F46-A591-8B70B4710DB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660156" y="8654322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94821886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43892217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3A505432-4DBB-4E3F-A0BB-17E01EB04FA3}"/>
              </a:ext>
            </a:extLst>
          </p:cNvPr>
          <p:cNvSpPr/>
          <p:nvPr userDrawn="1"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998FE3-8C15-4237-942A-E4B4699A6E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6288"/>
            <a:ext cx="4966778" cy="269813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4723ACF-F143-4D8B-8D4D-356DD6D6F1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4301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699D62E-31DA-49FC-B90C-0043CABF5B8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41600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F3F4874-4958-49F3-B532-1E0F045EFB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73232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C123FE6-7E03-4DD2-AF77-1CFCF08E8A4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60531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BDEB893-C3AD-49B7-A453-65DEDD4138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92163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AC0614B-4DEE-4268-A665-FBD8BDF14FA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79462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8757414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140063835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D103A6-E02B-4073-8790-94AF4DDD6C7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04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45324A-DF67-4AFE-8F83-D5D470199D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499435" y="8843499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8C2B72B-C07A-4705-897D-0536429A23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8963161"/>
            <a:ext cx="6984074" cy="2692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0ADFA68-DE85-41AC-8FFA-F5D5CFCFA7F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263354" y="9709541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B5F8B829-6D93-49C3-A639-779896CB15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0828556" y="10696103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35557837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5199232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6AD8EFD-6508-4931-81B1-98E1D9AFFFF0}"/>
              </a:ext>
            </a:extLst>
          </p:cNvPr>
          <p:cNvSpPr/>
          <p:nvPr userDrawn="1"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1C0F6B-FB19-4BAB-8661-46AA0A1DE0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7022260"/>
            <a:ext cx="736507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2106646-B9AB-48E0-B969-5809CCFE7C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64726" y="2249808"/>
            <a:ext cx="716187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836E151-84B5-40BF-87D1-31BA8B1730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518376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1F8CFC3-1F2F-40CF-A1AC-351CCE6D9D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505676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D7AB9B0-8AE5-4D36-82EF-9CF3CE21BC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71061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EACC3CA-B947-4BD0-8AA1-7C85CB7CD8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58361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86990373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29657191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D86296-CB4F-4907-8A7F-283590D30B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45617" y="1573022"/>
            <a:ext cx="570064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66A6859-02C7-4E3A-9063-8DFF81B7A3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627238" y="6024846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DF2248-9310-4A0C-B119-8C7BB0B541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9958" y="9354952"/>
            <a:ext cx="686079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33287449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24957093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50C04D64-9BF9-448A-A4EA-8F94230FFE91}"/>
              </a:ext>
            </a:extLst>
          </p:cNvPr>
          <p:cNvSpPr/>
          <p:nvPr userDrawn="1"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982B5B9C-AF8E-4E88-A073-B42360ECBB2C}"/>
              </a:ext>
            </a:extLst>
          </p:cNvPr>
          <p:cNvSpPr/>
          <p:nvPr userDrawn="1"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675A432-BDFA-43EE-B105-D331641DA193}"/>
              </a:ext>
            </a:extLst>
          </p:cNvPr>
          <p:cNvSpPr/>
          <p:nvPr userDrawn="1"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416441A-997F-43E5-BB22-F04E26BBE7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54217" y="2244743"/>
            <a:ext cx="7035761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F97F850-07D1-4DD5-AAE4-FA0322FB3B6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242993" y="6934200"/>
            <a:ext cx="3335756" cy="2673738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287E788-0FEF-481F-8AAD-9B47A3D77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362417" y="7247973"/>
            <a:ext cx="117572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81E7EE3-575F-4774-A469-F265525451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9941" y="8483060"/>
            <a:ext cx="4999908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578196245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629610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E7FC91C0-822A-48CB-9754-A0882FFC9EE4}"/>
              </a:ext>
            </a:extLst>
          </p:cNvPr>
          <p:cNvSpPr/>
          <p:nvPr userDrawn="1"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D4783-8FFE-42BD-83F4-BD021C6BD0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7769" y="1547246"/>
            <a:ext cx="5996522" cy="547700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52E276F-B56D-483B-B594-F82CD798ED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1557" y="910505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435AC4D2-805B-4750-B247-DEDF788612F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249421" y="432550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D50CCC-E796-4988-94DD-EAEB288DCC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49421" y="4848087"/>
            <a:ext cx="2341415" cy="13462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23AB472-D4B7-4D15-B683-BF340E33746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240954" y="6076807"/>
            <a:ext cx="276759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924174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ransparency shape">
            <a:extLst>
              <a:ext uri="{FF2B5EF4-FFF2-40B4-BE49-F238E27FC236}">
                <a16:creationId xmlns:a16="http://schemas.microsoft.com/office/drawing/2014/main" id="{CEB87EA9-740D-4BFF-88A1-0AE34FD90FF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7" name="Title"/>
          <p:cNvSpPr txBox="1">
            <a:spLocks noGrp="1"/>
          </p:cNvSpPr>
          <p:nvPr>
            <p:ph type="body" sz="quarter" idx="14"/>
          </p:nvPr>
        </p:nvSpPr>
        <p:spPr>
          <a:xfrm>
            <a:off x="2540926" y="8082359"/>
            <a:ext cx="5097662" cy="335280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algn="l">
              <a:defRPr sz="2000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Title</a:t>
            </a:r>
          </a:p>
        </p:txBody>
      </p:sp>
      <p:sp>
        <p:nvSpPr>
          <p:cNvPr id="68" name="Title 1"/>
          <p:cNvSpPr txBox="1">
            <a:spLocks noGrp="1"/>
          </p:cNvSpPr>
          <p:nvPr>
            <p:ph type="body" sz="quarter" idx="15"/>
          </p:nvPr>
        </p:nvSpPr>
        <p:spPr>
          <a:xfrm>
            <a:off x="16809863" y="3600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1</a:t>
            </a:r>
          </a:p>
        </p:txBody>
      </p:sp>
      <p:sp>
        <p:nvSpPr>
          <p:cNvPr id="69" name="Title 2"/>
          <p:cNvSpPr txBox="1">
            <a:spLocks noGrp="1"/>
          </p:cNvSpPr>
          <p:nvPr>
            <p:ph type="body" sz="quarter" idx="16"/>
          </p:nvPr>
        </p:nvSpPr>
        <p:spPr>
          <a:xfrm>
            <a:off x="16809863" y="5060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2</a:t>
            </a:r>
          </a:p>
        </p:txBody>
      </p:sp>
      <p:sp>
        <p:nvSpPr>
          <p:cNvPr id="70" name="Title 3"/>
          <p:cNvSpPr txBox="1">
            <a:spLocks noGrp="1"/>
          </p:cNvSpPr>
          <p:nvPr>
            <p:ph type="body" sz="quarter" idx="17"/>
          </p:nvPr>
        </p:nvSpPr>
        <p:spPr>
          <a:xfrm>
            <a:off x="16809863" y="6521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3</a:t>
            </a:r>
          </a:p>
        </p:txBody>
      </p:sp>
      <p:sp>
        <p:nvSpPr>
          <p:cNvPr id="71" name="Title 4"/>
          <p:cNvSpPr txBox="1">
            <a:spLocks noGrp="1"/>
          </p:cNvSpPr>
          <p:nvPr>
            <p:ph type="body" sz="quarter" idx="18"/>
          </p:nvPr>
        </p:nvSpPr>
        <p:spPr>
          <a:xfrm>
            <a:off x="16809863" y="7981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4</a:t>
            </a:r>
          </a:p>
        </p:txBody>
      </p:sp>
      <p:sp>
        <p:nvSpPr>
          <p:cNvPr id="72" name="Title 5"/>
          <p:cNvSpPr txBox="1">
            <a:spLocks noGrp="1"/>
          </p:cNvSpPr>
          <p:nvPr>
            <p:ph type="body" sz="quarter" idx="19"/>
          </p:nvPr>
        </p:nvSpPr>
        <p:spPr>
          <a:xfrm>
            <a:off x="16809863" y="9442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5</a:t>
            </a:r>
          </a:p>
        </p:txBody>
      </p:sp>
    </p:spTree>
    <p:extLst>
      <p:ext uri="{BB962C8B-B14F-4D97-AF65-F5344CB8AC3E}">
        <p14:creationId xmlns:p14="http://schemas.microsoft.com/office/powerpoint/2010/main" val="4283996054"/>
      </p:ext>
    </p:extLst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6936807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4211206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5868618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8440783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8F528-2758-49BA-B2C5-C2F19F0B641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430F363B-1BA6-48DE-A73F-552FF27C11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E4E24BF-E505-4DDE-A702-E084000E644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C74A0141-3778-4106-971B-34FC1DC0C00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455730976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Title text">
            <a:extLst>
              <a:ext uri="{FF2B5EF4-FFF2-40B4-BE49-F238E27FC236}">
                <a16:creationId xmlns:a16="http://schemas.microsoft.com/office/drawing/2014/main" id="{D890D6FB-44B9-4DA2-A256-9DA6EACC0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7B448F0F-E63D-40D6-8B66-7406A3AF7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5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D57E18E8-2B36-48E5-AA88-EC07C3BB1B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80C2666A-C55F-464D-B144-5382DDC643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56793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D5C7BAEE-51C6-49B5-A202-8EBC4FEA2D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793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7C6EE146-1148-46B1-A8C7-6BA87F0FF6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2661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A4E5ED67-57FA-418C-B73E-F5E082C47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1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E6EC6688-9EA6-4A6D-9BBA-C6CAE303C02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7398A02F-1B63-45CA-97A8-C5653DFF3E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451369F0-3C7B-41DA-B397-C27223D7874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017025C1-6AC6-45DF-B5B3-3E49E3CDD5D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978390961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C5435A4-F026-4547-A72C-9BE596DE9AA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24F453F1-7B9B-4C66-AD02-8A2853100C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485909421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5BBD3ECD-F410-42B2-9459-16C265DF91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343CC179-67B1-4E24-9F8A-70E76DAB75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4" y="9099835"/>
            <a:ext cx="6705255" cy="23353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4" name="Body text">
            <a:extLst>
              <a:ext uri="{FF2B5EF4-FFF2-40B4-BE49-F238E27FC236}">
                <a16:creationId xmlns:a16="http://schemas.microsoft.com/office/drawing/2014/main" id="{40B90F79-60DF-4B1D-B47F-25AD7D50A8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92572" y="8845881"/>
            <a:ext cx="2043536" cy="47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5" name="Body text">
            <a:extLst>
              <a:ext uri="{FF2B5EF4-FFF2-40B4-BE49-F238E27FC236}">
                <a16:creationId xmlns:a16="http://schemas.microsoft.com/office/drawing/2014/main" id="{B9687D7F-E986-4A8D-9E3D-0437DDB078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799103" y="10793809"/>
            <a:ext cx="549679" cy="4886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36" name="Body text">
            <a:extLst>
              <a:ext uri="{FF2B5EF4-FFF2-40B4-BE49-F238E27FC236}">
                <a16:creationId xmlns:a16="http://schemas.microsoft.com/office/drawing/2014/main" id="{1CEEDE53-78E2-49DE-BA46-F9AAA1FE7D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69560" y="9997651"/>
            <a:ext cx="1654629" cy="14375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42DF409-759F-4737-9A5D-97A3332486C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4FEBC921-98FF-4EB7-913A-E28D46C8CA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72434932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EB0DA33-9081-4BEE-88DF-8873408DBD4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288B367-0873-4C6E-B0B3-90878382C40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AC8662F-C45E-445B-8290-DD8EF66FF18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BD8785C-634C-402C-9686-03B1ABE610B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4158934316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916930AC-4D99-4A8C-951B-2F14C22DF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05393" y="7035461"/>
            <a:ext cx="11150783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6102572-111A-4DBB-B0EB-8B311CC99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5393" y="2322189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B7D55E32-E28F-4FA9-936C-97C04613AE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600926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5F8F40AC-3E68-4137-ADCB-BDF124615C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600926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BFD3AD72-D318-4E30-B39E-A4FBCE1085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6311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B08D13B-89B2-4DD0-8DAB-E5242D9FF5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8482477D-C0D9-4DB1-B9C1-1FD2DF6D14F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F23F34E5-B7F9-4429-93CE-9049CF1B634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9D5DD43E-AB8A-4900-944E-BFF927C5C7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73BF2110-536D-4686-B058-5539D09E516B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41061977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96116986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514BA4C-9EBD-48F7-BB00-D50301796FC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9D62A06-DF44-4CEA-9C9B-B1EA65353E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1CE31B5-C9E2-4EF7-B224-0304B3C5C62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CCD6B097-5E99-4D99-BDB2-B44E26911B8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071100626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1BAD417-B55B-40C1-A081-6E1873BA59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66606"/>
            <a:ext cx="6890645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DEBD669-543A-4931-B863-4BE8F75880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27032" y="6031196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80352C4-C01D-43BA-9DE2-88330E8907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358709"/>
            <a:ext cx="6890644" cy="20256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A3A4E95-2490-43A8-AB64-2885D54357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397E8BDB-8CD6-47B0-9982-021A27A14F7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AB706254-BB21-4AA3-BB3E-ECB6131A306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CB88C557-04C0-46BB-8497-56DAFBA62AF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124724998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3A60245-E12F-4D3A-877F-25A413A7F9A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FB7831D-71E8-44AD-B7AB-FE0C19B0AAF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935D036-E867-438B-9B4C-2248A6F7345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6A23F2ED-2905-468D-8572-2FA35B91541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161525932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EA50C64-521E-4C78-9E7F-219B9CABB1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41314" y="6858000"/>
            <a:ext cx="4577160" cy="4577160"/>
          </a:xfrm>
          <a:custGeom>
            <a:avLst/>
            <a:gdLst>
              <a:gd name="connsiteX0" fmla="*/ 2288580 w 4577160"/>
              <a:gd name="connsiteY0" fmla="*/ 0 h 4577160"/>
              <a:gd name="connsiteX1" fmla="*/ 4577160 w 4577160"/>
              <a:gd name="connsiteY1" fmla="*/ 2288580 h 4577160"/>
              <a:gd name="connsiteX2" fmla="*/ 2288580 w 4577160"/>
              <a:gd name="connsiteY2" fmla="*/ 4577160 h 4577160"/>
              <a:gd name="connsiteX3" fmla="*/ 0 w 4577160"/>
              <a:gd name="connsiteY3" fmla="*/ 2288580 h 4577160"/>
              <a:gd name="connsiteX4" fmla="*/ 2288580 w 4577160"/>
              <a:gd name="connsiteY4" fmla="*/ 0 h 457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7160" h="4577160">
                <a:moveTo>
                  <a:pt x="2288580" y="0"/>
                </a:moveTo>
                <a:cubicBezTo>
                  <a:pt x="3552528" y="0"/>
                  <a:pt x="4577160" y="1024632"/>
                  <a:pt x="4577160" y="2288580"/>
                </a:cubicBezTo>
                <a:cubicBezTo>
                  <a:pt x="4577160" y="3552528"/>
                  <a:pt x="3552528" y="4577160"/>
                  <a:pt x="2288580" y="4577160"/>
                </a:cubicBezTo>
                <a:cubicBezTo>
                  <a:pt x="1024632" y="4577160"/>
                  <a:pt x="0" y="3552528"/>
                  <a:pt x="0" y="2288580"/>
                </a:cubicBezTo>
                <a:cubicBezTo>
                  <a:pt x="0" y="1024632"/>
                  <a:pt x="1024632" y="0"/>
                  <a:pt x="2288580" y="0"/>
                </a:cubicBez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57BF232D-C4AF-491E-9E68-70EAEE685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31471" y="2241429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5" name="Title text">
            <a:extLst>
              <a:ext uri="{FF2B5EF4-FFF2-40B4-BE49-F238E27FC236}">
                <a16:creationId xmlns:a16="http://schemas.microsoft.com/office/drawing/2014/main" id="{9A163E79-9521-4E99-8DD9-F5EC4AF34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8562" y="8486179"/>
            <a:ext cx="4242664" cy="13344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64E22FAC-A822-43DC-9718-D077B78768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355307" y="7246995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2D2D6752-8DA9-4665-BA16-8794BC995A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432780" y="6913836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F1E75FB-969D-46EC-8B4E-17C97ACE609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80478350-EB9F-4FD5-93E1-E34E356400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F5423F09-1A7F-48AB-B707-E993B127814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A0203E0C-59A5-4714-B507-2CB8A3F181C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089685386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8EE0E76-AC37-45DB-AA21-F9629C40A57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4457F47-281B-4E1A-9542-CB5235FD61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32CDFE1-7195-4DDB-84C1-8C07CC1E46D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57500B4-3BD8-4A09-AA05-2D3D5986D0E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663404105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33B1F269-AAD2-4CA3-86DE-CA00E3ECFDF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28507"/>
            <a:ext cx="5923600" cy="29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8C95429F-BDE2-4155-B014-062CE2A1BE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103633"/>
            <a:ext cx="6954120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ACD789F8-E10D-42CB-B81A-666491C9DFF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40033" y="4861691"/>
            <a:ext cx="2507792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383A47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3EF0DE14-7C91-409C-A455-418CC35F80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40033" y="4472750"/>
            <a:ext cx="250779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63A85AB9-3CE5-4C32-AD7C-097409030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9240033" y="6074220"/>
            <a:ext cx="2507792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024DBA28-CA36-442D-A640-811934C9811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D99919F-12ED-4F9B-8CCA-602544FE605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11AF51AA-1BD7-4E4F-8279-813488C979C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3E6934F9-3207-46D0-AF92-6DA3A9D7E5C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821423785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DB248107-5EC1-432D-83DD-F0E815DCB0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1C1A84DD-1CB1-4E68-9A04-372EE49F81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0C0CCCF-6FA7-41C9-BB44-BED08B6A478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AFFCC32-4025-4F2E-AA1D-C470D31431B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885492127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0F735929-F6EF-44BC-9910-871FBE77D9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37389" y="3548492"/>
            <a:ext cx="39519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00,000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9B86E35-4DC6-4BAE-8DEF-2025EB86D3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237389" y="3167268"/>
            <a:ext cx="218777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986DDC7-9728-42F1-88E2-02D0304572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237388" y="4775703"/>
            <a:ext cx="39519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182D691-363C-4E75-B71C-025187A5BE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2231098"/>
            <a:ext cx="6506082" cy="2254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C7B5A333-1C32-48AE-BF21-F1C123B53B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6287810"/>
            <a:ext cx="6506082" cy="20033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3FC3828B-5FA2-4F22-BC94-ED2DE3267F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327990" y="8303882"/>
            <a:ext cx="6219934" cy="314397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6786B90E-F608-47C4-AF75-F887D8E3032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8AF7043-17F4-4BC8-947F-8217C5AE897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6F32FABC-1F95-44F2-939D-9D6AEFFF524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RUNDO">
            <a:extLst>
              <a:ext uri="{FF2B5EF4-FFF2-40B4-BE49-F238E27FC236}">
                <a16:creationId xmlns:a16="http://schemas.microsoft.com/office/drawing/2014/main" id="{8CA975AD-5283-416F-834E-2AA91D50F1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166517920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91E87D3-987F-4BDC-9AC1-A527547C3CC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6358589-126B-44FE-870A-2D0A332326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0E183AD8-2C65-45D7-8F06-2CED4483B4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54FD1E39-90BD-403D-A97A-DF1C9747FF1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917461032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0132FA31-CE09-4E27-A347-8FFB01E479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4030" y="2229126"/>
            <a:ext cx="4561502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EDDC6D2-D448-4DB3-A0E9-68B61EF3F0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76556" y="8366202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0C5FF642-0578-44E9-A246-2104D64A92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54029" y="8033043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C8A2339A-3FC9-44F4-876D-BFB2DBDBC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566916" y="8050945"/>
            <a:ext cx="10320794" cy="258564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FB36819-FC56-4F6E-8ACC-1A47154FA8B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7E7D8BF0-933C-4A39-96AA-AD5EA0E483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72FF7E77-BF83-4A6C-BEC4-9FF9CE5E63E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1A5E4E7B-718D-4588-89E9-2C96CE7635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807978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34" Type="http://schemas.openxmlformats.org/officeDocument/2006/relationships/slideLayout" Target="../slideLayouts/slideLayout134.xml"/><Relationship Id="rId139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99" r:id="rId5"/>
    <p:sldLayoutId id="2147483654" r:id="rId6"/>
    <p:sldLayoutId id="2147483655" r:id="rId7"/>
    <p:sldLayoutId id="2147483700" r:id="rId8"/>
    <p:sldLayoutId id="2147483656" r:id="rId9"/>
    <p:sldLayoutId id="2147483701" r:id="rId10"/>
    <p:sldLayoutId id="2147483658" r:id="rId11"/>
    <p:sldLayoutId id="2147483702" r:id="rId12"/>
    <p:sldLayoutId id="2147483659" r:id="rId13"/>
    <p:sldLayoutId id="2147483703" r:id="rId14"/>
    <p:sldLayoutId id="2147483660" r:id="rId15"/>
    <p:sldLayoutId id="2147483704" r:id="rId16"/>
    <p:sldLayoutId id="2147483661" r:id="rId17"/>
    <p:sldLayoutId id="2147483705" r:id="rId18"/>
    <p:sldLayoutId id="2147483662" r:id="rId19"/>
    <p:sldLayoutId id="2147483706" r:id="rId20"/>
    <p:sldLayoutId id="2147483663" r:id="rId21"/>
    <p:sldLayoutId id="2147483707" r:id="rId22"/>
    <p:sldLayoutId id="2147483664" r:id="rId23"/>
    <p:sldLayoutId id="2147483708" r:id="rId24"/>
    <p:sldLayoutId id="2147483709" r:id="rId25"/>
    <p:sldLayoutId id="2147483710" r:id="rId26"/>
    <p:sldLayoutId id="2147483667" r:id="rId27"/>
    <p:sldLayoutId id="2147483711" r:id="rId28"/>
    <p:sldLayoutId id="2147483668" r:id="rId29"/>
    <p:sldLayoutId id="2147483712" r:id="rId30"/>
    <p:sldLayoutId id="2147483669" r:id="rId31"/>
    <p:sldLayoutId id="2147483713" r:id="rId32"/>
    <p:sldLayoutId id="2147483670" r:id="rId33"/>
    <p:sldLayoutId id="2147483714" r:id="rId34"/>
    <p:sldLayoutId id="2147483671" r:id="rId35"/>
    <p:sldLayoutId id="2147483715" r:id="rId36"/>
    <p:sldLayoutId id="2147483673" r:id="rId37"/>
    <p:sldLayoutId id="2147483672" r:id="rId38"/>
    <p:sldLayoutId id="2147483716" r:id="rId39"/>
    <p:sldLayoutId id="2147483674" r:id="rId40"/>
    <p:sldLayoutId id="2147483717" r:id="rId41"/>
    <p:sldLayoutId id="2147483675" r:id="rId42"/>
    <p:sldLayoutId id="2147483718" r:id="rId43"/>
    <p:sldLayoutId id="2147483676" r:id="rId44"/>
    <p:sldLayoutId id="2147483719" r:id="rId45"/>
    <p:sldLayoutId id="2147483677" r:id="rId46"/>
    <p:sldLayoutId id="2147483720" r:id="rId47"/>
    <p:sldLayoutId id="2147483678" r:id="rId48"/>
    <p:sldLayoutId id="2147483721" r:id="rId49"/>
    <p:sldLayoutId id="2147483679" r:id="rId50"/>
    <p:sldLayoutId id="2147483722" r:id="rId51"/>
    <p:sldLayoutId id="2147483680" r:id="rId52"/>
    <p:sldLayoutId id="2147483723" r:id="rId53"/>
    <p:sldLayoutId id="2147483681" r:id="rId54"/>
    <p:sldLayoutId id="2147483724" r:id="rId55"/>
    <p:sldLayoutId id="2147483682" r:id="rId56"/>
    <p:sldLayoutId id="2147483725" r:id="rId57"/>
    <p:sldLayoutId id="2147483683" r:id="rId58"/>
    <p:sldLayoutId id="2147483727" r:id="rId59"/>
    <p:sldLayoutId id="2147483685" r:id="rId60"/>
    <p:sldLayoutId id="2147483728" r:id="rId61"/>
    <p:sldLayoutId id="2147483686" r:id="rId62"/>
    <p:sldLayoutId id="2147483729" r:id="rId63"/>
    <p:sldLayoutId id="2147483687" r:id="rId64"/>
    <p:sldLayoutId id="2147483730" r:id="rId65"/>
    <p:sldLayoutId id="2147483688" r:id="rId66"/>
    <p:sldLayoutId id="2147483731" r:id="rId67"/>
    <p:sldLayoutId id="2147483689" r:id="rId68"/>
    <p:sldLayoutId id="2147483732" r:id="rId69"/>
    <p:sldLayoutId id="2147483690" r:id="rId70"/>
    <p:sldLayoutId id="2147483733" r:id="rId71"/>
    <p:sldLayoutId id="2147483691" r:id="rId72"/>
    <p:sldLayoutId id="2147483734" r:id="rId73"/>
    <p:sldLayoutId id="2147483692" r:id="rId74"/>
    <p:sldLayoutId id="2147483735" r:id="rId75"/>
    <p:sldLayoutId id="2147483693" r:id="rId76"/>
    <p:sldLayoutId id="2147483736" r:id="rId77"/>
    <p:sldLayoutId id="2147483694" r:id="rId78"/>
    <p:sldLayoutId id="2147483737" r:id="rId79"/>
    <p:sldLayoutId id="2147483738" r:id="rId80"/>
    <p:sldLayoutId id="2147483739" r:id="rId81"/>
    <p:sldLayoutId id="2147483741" r:id="rId82"/>
    <p:sldLayoutId id="2147483742" r:id="rId83"/>
    <p:sldLayoutId id="2147483743" r:id="rId84"/>
    <p:sldLayoutId id="2147483744" r:id="rId85"/>
    <p:sldLayoutId id="2147483745" r:id="rId86"/>
    <p:sldLayoutId id="2147483746" r:id="rId87"/>
    <p:sldLayoutId id="2147483747" r:id="rId88"/>
    <p:sldLayoutId id="2147483748" r:id="rId89"/>
    <p:sldLayoutId id="2147483749" r:id="rId90"/>
    <p:sldLayoutId id="2147483750" r:id="rId91"/>
    <p:sldLayoutId id="2147483751" r:id="rId92"/>
    <p:sldLayoutId id="2147483752" r:id="rId93"/>
    <p:sldLayoutId id="2147483753" r:id="rId94"/>
    <p:sldLayoutId id="2147483754" r:id="rId95"/>
    <p:sldLayoutId id="2147483755" r:id="rId96"/>
    <p:sldLayoutId id="2147483756" r:id="rId97"/>
    <p:sldLayoutId id="2147483757" r:id="rId98"/>
    <p:sldLayoutId id="2147483758" r:id="rId99"/>
    <p:sldLayoutId id="2147483759" r:id="rId100"/>
    <p:sldLayoutId id="2147483760" r:id="rId101"/>
    <p:sldLayoutId id="2147483761" r:id="rId102"/>
    <p:sldLayoutId id="2147483762" r:id="rId103"/>
    <p:sldLayoutId id="2147483763" r:id="rId104"/>
    <p:sldLayoutId id="2147483764" r:id="rId105"/>
    <p:sldLayoutId id="2147483765" r:id="rId106"/>
    <p:sldLayoutId id="2147483766" r:id="rId107"/>
    <p:sldLayoutId id="2147483767" r:id="rId108"/>
    <p:sldLayoutId id="2147483768" r:id="rId109"/>
    <p:sldLayoutId id="2147483769" r:id="rId110"/>
    <p:sldLayoutId id="2147483770" r:id="rId111"/>
    <p:sldLayoutId id="2147483771" r:id="rId112"/>
    <p:sldLayoutId id="2147483772" r:id="rId113"/>
    <p:sldLayoutId id="2147483773" r:id="rId114"/>
    <p:sldLayoutId id="2147483774" r:id="rId115"/>
    <p:sldLayoutId id="2147483775" r:id="rId116"/>
    <p:sldLayoutId id="2147483776" r:id="rId117"/>
    <p:sldLayoutId id="2147483777" r:id="rId118"/>
    <p:sldLayoutId id="2147483778" r:id="rId119"/>
    <p:sldLayoutId id="2147483779" r:id="rId120"/>
    <p:sldLayoutId id="2147483780" r:id="rId121"/>
    <p:sldLayoutId id="2147483781" r:id="rId122"/>
    <p:sldLayoutId id="2147483782" r:id="rId123"/>
    <p:sldLayoutId id="2147483783" r:id="rId124"/>
    <p:sldLayoutId id="2147483784" r:id="rId125"/>
    <p:sldLayoutId id="2147483785" r:id="rId126"/>
    <p:sldLayoutId id="2147483786" r:id="rId127"/>
    <p:sldLayoutId id="2147483787" r:id="rId128"/>
    <p:sldLayoutId id="2147483788" r:id="rId129"/>
    <p:sldLayoutId id="2147483789" r:id="rId130"/>
    <p:sldLayoutId id="2147483790" r:id="rId131"/>
    <p:sldLayoutId id="2147483791" r:id="rId132"/>
    <p:sldLayoutId id="2147483792" r:id="rId133"/>
    <p:sldLayoutId id="2147483793" r:id="rId134"/>
    <p:sldLayoutId id="2147483794" r:id="rId135"/>
    <p:sldLayoutId id="2147483795" r:id="rId136"/>
    <p:sldLayoutId id="2147483796" r:id="rId137"/>
    <p:sldLayoutId id="2147483798" r:id="rId138"/>
    <p:sldLayoutId id="2147483799" r:id="rId139"/>
    <p:sldLayoutId id="2147483800" r:id="rId140"/>
  </p:sldLayoutIdLst>
  <p:transition spd="med"/>
  <p:hf sldNum="0"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2.wdp"/><Relationship Id="rId7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avidCarmonaFauste/Retro-Sims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4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4.xml"/><Relationship Id="rId4" Type="http://schemas.openxmlformats.org/officeDocument/2006/relationships/hyperlink" Target="http://www.thebotanistgame.com/blog/2015/08/12/saving-loading-game-state-phaserjs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4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9696670" y="0"/>
            <a:ext cx="4687330" cy="1371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636" y="3403154"/>
            <a:ext cx="9751957" cy="5496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7524" y="437532"/>
            <a:ext cx="2965622" cy="29656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17492" y="9979983"/>
            <a:ext cx="10211101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David</a:t>
            </a:r>
            <a:r>
              <a:rPr kumimoji="0" lang="es-ES" sz="4400" b="0" i="0" u="none" strike="noStrike" cap="none" spc="0" normalizeH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 Carmona </a:t>
            </a:r>
            <a:r>
              <a:rPr kumimoji="0" lang="es-ES" sz="4400" b="0" i="0" u="none" strike="noStrike" cap="none" spc="0" normalizeH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Fauste</a:t>
            </a:r>
            <a:endParaRPr kumimoji="0" lang="es-ES" sz="4400" b="0" i="0" u="none" strike="noStrike" cap="none" spc="0" normalizeH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4400" b="0" i="0" u="none" strike="noStrike" cap="none" spc="0" normalizeH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ES" sz="4400" b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Mario</a:t>
            </a:r>
            <a:r>
              <a:rPr lang="es-ES" sz="4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 Tabasco Vargas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800" y="1178759"/>
            <a:ext cx="16105286" cy="11810557"/>
          </a:xfrm>
          <a:prstGeom prst="rect">
            <a:avLst/>
          </a:prstGeom>
        </p:spPr>
      </p:pic>
      <p:sp>
        <p:nvSpPr>
          <p:cNvPr id="1824" name="If I had asked people what…"/>
          <p:cNvSpPr txBox="1"/>
          <p:nvPr/>
        </p:nvSpPr>
        <p:spPr>
          <a:xfrm>
            <a:off x="9045034" y="507998"/>
            <a:ext cx="598881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b="0" dirty="0">
                <a:ln w="0"/>
                <a:solidFill>
                  <a:srgbClr val="2C2E3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Prototipo visual de la casa</a:t>
            </a:r>
            <a:endParaRPr b="0" dirty="0">
              <a:ln w="0"/>
              <a:solidFill>
                <a:srgbClr val="2C2E3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24384000" cy="30645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" name="Brush"/>
          <p:cNvSpPr txBox="1"/>
          <p:nvPr/>
        </p:nvSpPr>
        <p:spPr>
          <a:xfrm>
            <a:off x="1020976" y="494665"/>
            <a:ext cx="10236777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Problemas</a:t>
            </a:r>
            <a:endParaRPr sz="13900" dirty="0"/>
          </a:p>
        </p:txBody>
      </p:sp>
      <p:sp>
        <p:nvSpPr>
          <p:cNvPr id="18" name="If I had asked people…">
            <a:extLst>
              <a:ext uri="{FF2B5EF4-FFF2-40B4-BE49-F238E27FC236}">
                <a16:creationId xmlns:a16="http://schemas.microsoft.com/office/drawing/2014/main" id="{E4DD3E19-C730-4E33-9249-DDEA3B266A82}"/>
              </a:ext>
            </a:extLst>
          </p:cNvPr>
          <p:cNvSpPr txBox="1"/>
          <p:nvPr/>
        </p:nvSpPr>
        <p:spPr>
          <a:xfrm>
            <a:off x="935410" y="3397322"/>
            <a:ext cx="22423278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Paso de parámetros de </a:t>
            </a:r>
            <a:r>
              <a:rPr lang="es-ES" dirty="0" err="1"/>
              <a:t>CreationScene</a:t>
            </a:r>
            <a:r>
              <a:rPr lang="es-ES" dirty="0"/>
              <a:t> a </a:t>
            </a:r>
            <a:r>
              <a:rPr lang="es-ES" dirty="0" err="1"/>
              <a:t>PlayScene</a:t>
            </a:r>
            <a:endParaRPr lang="es-E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FE1DED-7E0F-4239-BE6B-C49EEC2F5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21" y="4424310"/>
            <a:ext cx="16455633" cy="1035679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F468070-731A-4F1F-99C0-0E50E99C9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365" y="4904497"/>
            <a:ext cx="12724214" cy="702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99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528475"/>
            <a:ext cx="24384000" cy="178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1600" dirty="0"/>
              <a:t>Próximo hito</a:t>
            </a:r>
            <a:endParaRPr sz="11600" dirty="0"/>
          </a:p>
        </p:txBody>
      </p:sp>
      <p:sp>
        <p:nvSpPr>
          <p:cNvPr id="6" name="If I had asked people…">
            <a:extLst>
              <a:ext uri="{FF2B5EF4-FFF2-40B4-BE49-F238E27FC236}">
                <a16:creationId xmlns:a16="http://schemas.microsoft.com/office/drawing/2014/main" id="{E04AC6BD-6DC2-49E2-9117-44EFD354F82E}"/>
              </a:ext>
            </a:extLst>
          </p:cNvPr>
          <p:cNvSpPr txBox="1"/>
          <p:nvPr/>
        </p:nvSpPr>
        <p:spPr>
          <a:xfrm>
            <a:off x="1326409" y="4073718"/>
            <a:ext cx="917823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Creación de personaje completa</a:t>
            </a:r>
          </a:p>
        </p:txBody>
      </p:sp>
      <p:sp>
        <p:nvSpPr>
          <p:cNvPr id="8" name="If I had asked people…">
            <a:extLst>
              <a:ext uri="{FF2B5EF4-FFF2-40B4-BE49-F238E27FC236}">
                <a16:creationId xmlns:a16="http://schemas.microsoft.com/office/drawing/2014/main" id="{703C5A34-425F-4970-A468-C9EDBD5797E2}"/>
              </a:ext>
            </a:extLst>
          </p:cNvPr>
          <p:cNvSpPr txBox="1"/>
          <p:nvPr/>
        </p:nvSpPr>
        <p:spPr>
          <a:xfrm>
            <a:off x="1326408" y="5640762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 err="1"/>
              <a:t>Animacion</a:t>
            </a:r>
            <a:r>
              <a:rPr lang="es-ES" dirty="0"/>
              <a:t> del movimiento de los </a:t>
            </a:r>
            <a:r>
              <a:rPr lang="es-ES" dirty="0" err="1"/>
              <a:t>sims</a:t>
            </a:r>
            <a:endParaRPr lang="es-ES" dirty="0"/>
          </a:p>
        </p:txBody>
      </p:sp>
      <p:sp>
        <p:nvSpPr>
          <p:cNvPr id="9" name="If I had asked people…">
            <a:extLst>
              <a:ext uri="{FF2B5EF4-FFF2-40B4-BE49-F238E27FC236}">
                <a16:creationId xmlns:a16="http://schemas.microsoft.com/office/drawing/2014/main" id="{522B2A12-E3EA-418A-868E-7C697A963E9B}"/>
              </a:ext>
            </a:extLst>
          </p:cNvPr>
          <p:cNvSpPr txBox="1"/>
          <p:nvPr/>
        </p:nvSpPr>
        <p:spPr>
          <a:xfrm>
            <a:off x="1326408" y="7240233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Interacción con objetos</a:t>
            </a:r>
          </a:p>
        </p:txBody>
      </p:sp>
      <p:sp>
        <p:nvSpPr>
          <p:cNvPr id="12" name="If I had asked people…">
            <a:extLst>
              <a:ext uri="{FF2B5EF4-FFF2-40B4-BE49-F238E27FC236}">
                <a16:creationId xmlns:a16="http://schemas.microsoft.com/office/drawing/2014/main" id="{5C2F6364-9793-4035-B062-E9C62140C65A}"/>
              </a:ext>
            </a:extLst>
          </p:cNvPr>
          <p:cNvSpPr txBox="1"/>
          <p:nvPr/>
        </p:nvSpPr>
        <p:spPr>
          <a:xfrm>
            <a:off x="1326408" y="8807277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Gestión de necesidades</a:t>
            </a:r>
          </a:p>
        </p:txBody>
      </p:sp>
      <p:sp>
        <p:nvSpPr>
          <p:cNvPr id="13" name="If I had asked people…">
            <a:extLst>
              <a:ext uri="{FF2B5EF4-FFF2-40B4-BE49-F238E27FC236}">
                <a16:creationId xmlns:a16="http://schemas.microsoft.com/office/drawing/2014/main" id="{E317274E-7447-4847-9565-B10B87333F02}"/>
              </a:ext>
            </a:extLst>
          </p:cNvPr>
          <p:cNvSpPr txBox="1"/>
          <p:nvPr/>
        </p:nvSpPr>
        <p:spPr>
          <a:xfrm>
            <a:off x="1326408" y="10374321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Añadir sonidos y música</a:t>
            </a:r>
          </a:p>
        </p:txBody>
      </p:sp>
      <p:sp>
        <p:nvSpPr>
          <p:cNvPr id="14" name="If I had asked people…">
            <a:extLst>
              <a:ext uri="{FF2B5EF4-FFF2-40B4-BE49-F238E27FC236}">
                <a16:creationId xmlns:a16="http://schemas.microsoft.com/office/drawing/2014/main" id="{712B9D6F-2AF2-4B1C-842C-FD248241A29E}"/>
              </a:ext>
            </a:extLst>
          </p:cNvPr>
          <p:cNvSpPr txBox="1"/>
          <p:nvPr/>
        </p:nvSpPr>
        <p:spPr>
          <a:xfrm>
            <a:off x="1326408" y="11908938"/>
            <a:ext cx="10865592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 err="1"/>
              <a:t>Spawn</a:t>
            </a:r>
            <a:r>
              <a:rPr lang="es-ES" dirty="0"/>
              <a:t> de vecinos e interacción básica con ellos</a:t>
            </a:r>
          </a:p>
        </p:txBody>
      </p:sp>
    </p:spTree>
    <p:extLst>
      <p:ext uri="{BB962C8B-B14F-4D97-AF65-F5344CB8AC3E}">
        <p14:creationId xmlns:p14="http://schemas.microsoft.com/office/powerpoint/2010/main" val="225818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284205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528475"/>
            <a:ext cx="24384000" cy="178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1600" dirty="0"/>
              <a:t>Para la entrega final</a:t>
            </a:r>
            <a:endParaRPr sz="11600" dirty="0"/>
          </a:p>
        </p:txBody>
      </p:sp>
      <p:sp>
        <p:nvSpPr>
          <p:cNvPr id="6" name="If I had asked people…">
            <a:extLst>
              <a:ext uri="{FF2B5EF4-FFF2-40B4-BE49-F238E27FC236}">
                <a16:creationId xmlns:a16="http://schemas.microsoft.com/office/drawing/2014/main" id="{E04AC6BD-6DC2-49E2-9117-44EFD354F82E}"/>
              </a:ext>
            </a:extLst>
          </p:cNvPr>
          <p:cNvSpPr txBox="1"/>
          <p:nvPr/>
        </p:nvSpPr>
        <p:spPr>
          <a:xfrm>
            <a:off x="1326409" y="4073718"/>
            <a:ext cx="917823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Modo edición</a:t>
            </a:r>
          </a:p>
        </p:txBody>
      </p:sp>
      <p:sp>
        <p:nvSpPr>
          <p:cNvPr id="8" name="If I had asked people…">
            <a:extLst>
              <a:ext uri="{FF2B5EF4-FFF2-40B4-BE49-F238E27FC236}">
                <a16:creationId xmlns:a16="http://schemas.microsoft.com/office/drawing/2014/main" id="{703C5A34-425F-4970-A468-C9EDBD5797E2}"/>
              </a:ext>
            </a:extLst>
          </p:cNvPr>
          <p:cNvSpPr txBox="1"/>
          <p:nvPr/>
        </p:nvSpPr>
        <p:spPr>
          <a:xfrm>
            <a:off x="1326408" y="5640762"/>
            <a:ext cx="9868814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Interacción completa con los otros </a:t>
            </a:r>
            <a:r>
              <a:rPr lang="es-ES" dirty="0" err="1"/>
              <a:t>sims</a:t>
            </a:r>
            <a:endParaRPr lang="es-ES" dirty="0"/>
          </a:p>
        </p:txBody>
      </p:sp>
      <p:sp>
        <p:nvSpPr>
          <p:cNvPr id="13" name="If I had asked people…">
            <a:extLst>
              <a:ext uri="{FF2B5EF4-FFF2-40B4-BE49-F238E27FC236}">
                <a16:creationId xmlns:a16="http://schemas.microsoft.com/office/drawing/2014/main" id="{E317274E-7447-4847-9565-B10B87333F02}"/>
              </a:ext>
            </a:extLst>
          </p:cNvPr>
          <p:cNvSpPr txBox="1"/>
          <p:nvPr/>
        </p:nvSpPr>
        <p:spPr>
          <a:xfrm>
            <a:off x="1326407" y="7207806"/>
            <a:ext cx="2145945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571500" indent="-571500" algn="l">
              <a:lnSpc>
                <a:spcPct val="120000"/>
              </a:lnSpc>
              <a:buFont typeface="Arial" panose="020B0604020202020204" pitchFamily="34" charset="0"/>
              <a:buChar char="•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Implementar la mecánica de los trabajos y gestión del dinero (sueldo, pagar hipoteca...)</a:t>
            </a:r>
          </a:p>
        </p:txBody>
      </p:sp>
    </p:spTree>
    <p:extLst>
      <p:ext uri="{BB962C8B-B14F-4D97-AF65-F5344CB8AC3E}">
        <p14:creationId xmlns:p14="http://schemas.microsoft.com/office/powerpoint/2010/main" val="220222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74601" y="-1189"/>
            <a:ext cx="16509399" cy="13717189"/>
          </a:xfrm>
          <a:prstGeom prst="rect">
            <a:avLst/>
          </a:prstGeom>
        </p:spPr>
      </p:pic>
      <p:sp>
        <p:nvSpPr>
          <p:cNvPr id="1867" name="David Carson"/>
          <p:cNvSpPr txBox="1"/>
          <p:nvPr/>
        </p:nvSpPr>
        <p:spPr>
          <a:xfrm>
            <a:off x="9554256" y="8358325"/>
            <a:ext cx="5275483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David </a:t>
            </a:r>
            <a:r>
              <a:rPr lang="es-ES" dirty="0"/>
              <a:t>Carmona </a:t>
            </a:r>
            <a:r>
              <a:rPr lang="es-ES" dirty="0" err="1"/>
              <a:t>Fauste</a:t>
            </a:r>
            <a:endParaRPr lang="es-ES" dirty="0"/>
          </a:p>
          <a:p>
            <a:r>
              <a:rPr lang="es-ES" dirty="0"/>
              <a:t>Mario Tabasco Vargas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021" y="1731997"/>
            <a:ext cx="9751957" cy="5496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7808" y="10207686"/>
            <a:ext cx="3068378" cy="3068378"/>
          </a:xfrm>
          <a:prstGeom prst="rect">
            <a:avLst/>
          </a:prstGeom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95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096" y="347182"/>
            <a:ext cx="5275484" cy="27696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warp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26" b="22826"/>
          <a:stretch>
            <a:fillRect/>
          </a:stretch>
        </p:blipFill>
        <p:spPr/>
      </p:pic>
      <p:sp>
        <p:nvSpPr>
          <p:cNvPr id="1197" name="Rectangle"/>
          <p:cNvSpPr/>
          <p:nvPr/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99" name="Agenda"/>
          <p:cNvSpPr txBox="1"/>
          <p:nvPr/>
        </p:nvSpPr>
        <p:spPr>
          <a:xfrm>
            <a:off x="2540926" y="8082359"/>
            <a:ext cx="8552021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/>
              <a:t>Temas:</a:t>
            </a:r>
            <a:endParaRPr dirty="0"/>
          </a:p>
        </p:txBody>
      </p:sp>
      <p:sp>
        <p:nvSpPr>
          <p:cNvPr id="1200" name="About"/>
          <p:cNvSpPr txBox="1"/>
          <p:nvPr/>
        </p:nvSpPr>
        <p:spPr>
          <a:xfrm>
            <a:off x="14947346" y="3600450"/>
            <a:ext cx="5163273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Recordatorio del juego</a:t>
            </a:r>
            <a:endParaRPr dirty="0"/>
          </a:p>
        </p:txBody>
      </p:sp>
      <p:sp>
        <p:nvSpPr>
          <p:cNvPr id="1201" name="Special Services"/>
          <p:cNvSpPr txBox="1"/>
          <p:nvPr/>
        </p:nvSpPr>
        <p:spPr>
          <a:xfrm>
            <a:off x="16501028" y="5851706"/>
            <a:ext cx="1966885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Avances</a:t>
            </a:r>
            <a:endParaRPr dirty="0"/>
          </a:p>
        </p:txBody>
      </p:sp>
      <p:sp>
        <p:nvSpPr>
          <p:cNvPr id="1202" name="Featured Portfolios"/>
          <p:cNvSpPr txBox="1"/>
          <p:nvPr/>
        </p:nvSpPr>
        <p:spPr>
          <a:xfrm>
            <a:off x="16258174" y="7312206"/>
            <a:ext cx="2452595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Problemas</a:t>
            </a:r>
            <a:endParaRPr dirty="0"/>
          </a:p>
        </p:txBody>
      </p:sp>
      <p:sp>
        <p:nvSpPr>
          <p:cNvPr id="1203" name="MockUp Analysis"/>
          <p:cNvSpPr txBox="1"/>
          <p:nvPr/>
        </p:nvSpPr>
        <p:spPr>
          <a:xfrm>
            <a:off x="14760170" y="8772706"/>
            <a:ext cx="5448607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¿Qué queda por hacer?</a:t>
            </a:r>
            <a:endParaRPr dirty="0"/>
          </a:p>
        </p:txBody>
      </p:sp>
      <p:sp>
        <p:nvSpPr>
          <p:cNvPr id="1204" name="Data Chart"/>
          <p:cNvSpPr txBox="1"/>
          <p:nvPr/>
        </p:nvSpPr>
        <p:spPr>
          <a:xfrm>
            <a:off x="16073034" y="10233206"/>
            <a:ext cx="282288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Video Demo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698" y="2649955"/>
            <a:ext cx="4562475" cy="2571750"/>
          </a:xfrm>
          <a:prstGeom prst="rect">
            <a:avLst/>
          </a:prstGeom>
        </p:spPr>
      </p:pic>
      <p:sp>
        <p:nvSpPr>
          <p:cNvPr id="12" name="About">
            <a:extLst>
              <a:ext uri="{FF2B5EF4-FFF2-40B4-BE49-F238E27FC236}">
                <a16:creationId xmlns:a16="http://schemas.microsoft.com/office/drawing/2014/main" id="{4DDF08B8-1636-4C91-AA11-B80359F7801F}"/>
              </a:ext>
            </a:extLst>
          </p:cNvPr>
          <p:cNvSpPr txBox="1"/>
          <p:nvPr/>
        </p:nvSpPr>
        <p:spPr>
          <a:xfrm>
            <a:off x="14648392" y="4672945"/>
            <a:ext cx="5761193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Diagrama de clases UML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50"/>
                            </p:stCondLst>
                            <p:childTnLst>
                              <p:par>
                                <p:cTn id="25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00"/>
                            </p:stCondLst>
                            <p:childTnLst>
                              <p:par>
                                <p:cTn id="3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" grpId="1" animBg="1" advAuto="0"/>
      <p:bldP spid="1201" grpId="2" animBg="1" advAuto="0"/>
      <p:bldP spid="1202" grpId="3" animBg="1" advAuto="0"/>
      <p:bldP spid="1203" grpId="4" animBg="1" advAuto="0"/>
      <p:bldP spid="1204" grpId="5" animBg="1" advAuto="0"/>
      <p:bldP spid="12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" y="12125"/>
            <a:ext cx="12505039" cy="41469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496" name="Brush"/>
          <p:cNvSpPr txBox="1"/>
          <p:nvPr/>
        </p:nvSpPr>
        <p:spPr>
          <a:xfrm>
            <a:off x="814049" y="119419"/>
            <a:ext cx="10980570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/>
              <a:t>Concepto</a:t>
            </a:r>
            <a:endParaRPr dirty="0"/>
          </a:p>
        </p:txBody>
      </p:sp>
      <p:sp>
        <p:nvSpPr>
          <p:cNvPr id="12" name="TextBox 11"/>
          <p:cNvSpPr txBox="1"/>
          <p:nvPr/>
        </p:nvSpPr>
        <p:spPr>
          <a:xfrm>
            <a:off x="814049" y="10463633"/>
            <a:ext cx="8921579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Características: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Vista cenital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	Movimiento en cuatro direcciones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Distribución en casillas</a:t>
            </a:r>
          </a:p>
        </p:txBody>
      </p:sp>
      <p:sp>
        <p:nvSpPr>
          <p:cNvPr id="19" name="Shape"/>
          <p:cNvSpPr/>
          <p:nvPr/>
        </p:nvSpPr>
        <p:spPr>
          <a:xfrm>
            <a:off x="814049" y="11337340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" name="Shape"/>
          <p:cNvSpPr/>
          <p:nvPr/>
        </p:nvSpPr>
        <p:spPr>
          <a:xfrm>
            <a:off x="814049" y="11961688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Shape"/>
          <p:cNvSpPr/>
          <p:nvPr/>
        </p:nvSpPr>
        <p:spPr>
          <a:xfrm>
            <a:off x="814049" y="12644465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2" name="If I had asked people…">
            <a:extLst>
              <a:ext uri="{FF2B5EF4-FFF2-40B4-BE49-F238E27FC236}">
                <a16:creationId xmlns:a16="http://schemas.microsoft.com/office/drawing/2014/main" id="{5659CAF4-AE56-4B2A-A76F-26718E94A3E1}"/>
              </a:ext>
            </a:extLst>
          </p:cNvPr>
          <p:cNvSpPr txBox="1"/>
          <p:nvPr/>
        </p:nvSpPr>
        <p:spPr>
          <a:xfrm>
            <a:off x="13806733" y="5432961"/>
            <a:ext cx="9178231" cy="2148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Adaptación de Los Sims a navegador con estética retro y mecánicas simplificadas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3BDEE6-D1BA-46A4-8092-90C83348D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570" y="4557947"/>
            <a:ext cx="4732524" cy="54085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36427E-B75B-4ED8-B083-EE6088A5B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4397" y="4557946"/>
            <a:ext cx="4732524" cy="5408599"/>
          </a:xfrm>
          <a:prstGeom prst="rect">
            <a:avLst/>
          </a:prstGeom>
        </p:spPr>
      </p:pic>
      <p:sp>
        <p:nvSpPr>
          <p:cNvPr id="23" name="If I had asked people…">
            <a:extLst>
              <a:ext uri="{FF2B5EF4-FFF2-40B4-BE49-F238E27FC236}">
                <a16:creationId xmlns:a16="http://schemas.microsoft.com/office/drawing/2014/main" id="{7B9BBF81-A44C-42E3-B503-80D7ADFBB981}"/>
              </a:ext>
            </a:extLst>
          </p:cNvPr>
          <p:cNvSpPr txBox="1"/>
          <p:nvPr/>
        </p:nvSpPr>
        <p:spPr>
          <a:xfrm>
            <a:off x="13911908" y="8788382"/>
            <a:ext cx="9178231" cy="43640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Mecánicas principales: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Creación de personaje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Gestión de necesidades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Gestión económica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Relaciones con otros </a:t>
            </a:r>
            <a:r>
              <a:rPr lang="es-ES" dirty="0" err="1"/>
              <a:t>sims</a:t>
            </a:r>
            <a:endParaRPr lang="es-ES" dirty="0"/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Decoración </a:t>
            </a: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0C6293FF-DC42-4FBA-BF65-E8A22422E1EF}"/>
              </a:ext>
            </a:extLst>
          </p:cNvPr>
          <p:cNvSpPr/>
          <p:nvPr/>
        </p:nvSpPr>
        <p:spPr>
          <a:xfrm>
            <a:off x="14004829" y="10242834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E93DCD13-9D21-4411-889D-8FBAA13688FD}"/>
              </a:ext>
            </a:extLst>
          </p:cNvPr>
          <p:cNvSpPr/>
          <p:nvPr/>
        </p:nvSpPr>
        <p:spPr>
          <a:xfrm>
            <a:off x="14004829" y="11736902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B693DB73-2E92-41DD-A886-2EFF4B195CFC}"/>
              </a:ext>
            </a:extLst>
          </p:cNvPr>
          <p:cNvSpPr/>
          <p:nvPr/>
        </p:nvSpPr>
        <p:spPr>
          <a:xfrm>
            <a:off x="14004829" y="10993919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1BA81F51-B875-40FC-B92F-711957DDB793}"/>
              </a:ext>
            </a:extLst>
          </p:cNvPr>
          <p:cNvSpPr/>
          <p:nvPr/>
        </p:nvSpPr>
        <p:spPr>
          <a:xfrm>
            <a:off x="14004829" y="9568481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5A99A019-6732-4988-B678-ADEBBDC4918D}"/>
              </a:ext>
            </a:extLst>
          </p:cNvPr>
          <p:cNvSpPr/>
          <p:nvPr/>
        </p:nvSpPr>
        <p:spPr>
          <a:xfrm>
            <a:off x="14004829" y="12528182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816570"/>
            <a:ext cx="24384000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3900" dirty="0"/>
              <a:t>Diagrama de clases UML</a:t>
            </a:r>
            <a:endParaRPr sz="16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BEFE5C-BFDE-418A-85AD-DBE4A62F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892" y="3772185"/>
            <a:ext cx="15447491" cy="9895761"/>
          </a:xfrm>
          <a:prstGeom prst="rect">
            <a:avLst/>
          </a:prstGeom>
        </p:spPr>
      </p:pic>
      <p:pic>
        <p:nvPicPr>
          <p:cNvPr id="5" name="Marcador de posición de imagen 6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7683620" y="5301523"/>
            <a:ext cx="4672972" cy="23596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670197" y="5301523"/>
            <a:ext cx="3561198" cy="23596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614506" y="235529"/>
            <a:ext cx="9284677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243841" r="-8303" b="-243841"/>
          <a:stretch/>
        </p:blipFill>
        <p:spPr/>
      </p:pic>
      <p:sp>
        <p:nvSpPr>
          <p:cNvPr id="12" name="TextBox 11"/>
          <p:cNvSpPr txBox="1"/>
          <p:nvPr/>
        </p:nvSpPr>
        <p:spPr>
          <a:xfrm>
            <a:off x="10830066" y="0"/>
            <a:ext cx="6853555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3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Avances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683621" y="5752952"/>
            <a:ext cx="4672971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Movimiento</a:t>
            </a:r>
            <a:r>
              <a:rPr kumimoji="0" lang="es-ES" sz="4400" b="0" i="0" u="none" strike="noStrike" cap="none" spc="0" normalizeH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 del jugador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06531" y="5732321"/>
            <a:ext cx="4672971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Selección de apariencia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25DF9-3126-464B-9D56-DCD015C878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296" y="8555122"/>
            <a:ext cx="5715000" cy="322897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C7988B7-2C73-460B-8748-C3EBD671B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2606" y="8555122"/>
            <a:ext cx="5715000" cy="3228975"/>
          </a:xfrm>
          <a:prstGeom prst="rect">
            <a:avLst/>
          </a:prstGeom>
        </p:spPr>
      </p:pic>
      <p:sp>
        <p:nvSpPr>
          <p:cNvPr id="2" name="Marcador de posición de imagen 1"/>
          <p:cNvSpPr>
            <a:spLocks noGrp="1"/>
          </p:cNvSpPr>
          <p:nvPr>
            <p:ph type="pic" sz="quarter" idx="22"/>
          </p:nvPr>
        </p:nvSpPr>
        <p:spPr/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4" grpId="0" animBg="1"/>
      <p:bldP spid="23" grpId="0" animBg="1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0" y="1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</p:spPr>
      </p:pic>
      <p:sp>
        <p:nvSpPr>
          <p:cNvPr id="4" name="Brush"/>
          <p:cNvSpPr txBox="1"/>
          <p:nvPr/>
        </p:nvSpPr>
        <p:spPr>
          <a:xfrm>
            <a:off x="2732679" y="524865"/>
            <a:ext cx="18918641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Selección de apariencia</a:t>
            </a:r>
            <a:endParaRPr sz="13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FBE634-959D-4116-88CB-91991BE41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62" y="3057085"/>
            <a:ext cx="12256922" cy="91788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BE8047-8D41-49F2-86F2-8CE790580F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4090" y="3057085"/>
            <a:ext cx="9789778" cy="917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559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0" y="1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</p:spPr>
      </p:pic>
      <p:sp>
        <p:nvSpPr>
          <p:cNvPr id="4" name="Brush"/>
          <p:cNvSpPr txBox="1"/>
          <p:nvPr/>
        </p:nvSpPr>
        <p:spPr>
          <a:xfrm>
            <a:off x="6694501" y="228303"/>
            <a:ext cx="10994998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Local Storage</a:t>
            </a:r>
            <a:endParaRPr sz="13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86BE06-CEF3-4CCA-B137-616C5DB188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338" y="3162838"/>
            <a:ext cx="14247323" cy="7390323"/>
          </a:xfrm>
          <a:prstGeom prst="rect">
            <a:avLst/>
          </a:prstGeom>
        </p:spPr>
      </p:pic>
      <p:sp>
        <p:nvSpPr>
          <p:cNvPr id="7" name="If I had asked people…">
            <a:extLst>
              <a:ext uri="{FF2B5EF4-FFF2-40B4-BE49-F238E27FC236}">
                <a16:creationId xmlns:a16="http://schemas.microsoft.com/office/drawing/2014/main" id="{92CB0515-60AB-4A95-9B91-40EF37DD84D8}"/>
              </a:ext>
            </a:extLst>
          </p:cNvPr>
          <p:cNvSpPr txBox="1"/>
          <p:nvPr/>
        </p:nvSpPr>
        <p:spPr>
          <a:xfrm>
            <a:off x="930992" y="11067642"/>
            <a:ext cx="22423278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Fuente: </a:t>
            </a:r>
            <a:r>
              <a:rPr lang="es-ES" i="1" dirty="0" err="1"/>
              <a:t>The</a:t>
            </a:r>
            <a:r>
              <a:rPr lang="es-ES" i="1" dirty="0"/>
              <a:t> </a:t>
            </a:r>
            <a:r>
              <a:rPr lang="es-ES" i="1" dirty="0" err="1"/>
              <a:t>Botanist</a:t>
            </a:r>
            <a:r>
              <a:rPr lang="es-ES" i="1" dirty="0"/>
              <a:t> </a:t>
            </a:r>
            <a:r>
              <a:rPr lang="es-ES" i="1" dirty="0" err="1"/>
              <a:t>Game</a:t>
            </a:r>
            <a:r>
              <a:rPr lang="es-ES" i="1" dirty="0"/>
              <a:t> Blog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i="1" dirty="0">
                <a:hlinkClick r:id="rId4"/>
              </a:rPr>
              <a:t>http://www.thebotanistgame.com/blog/2015/08/12/saving-loading-game-state-phaserjs.html</a:t>
            </a:r>
            <a:endParaRPr lang="es-ES" i="1" dirty="0"/>
          </a:p>
        </p:txBody>
      </p:sp>
    </p:spTree>
    <p:extLst>
      <p:ext uri="{BB962C8B-B14F-4D97-AF65-F5344CB8AC3E}">
        <p14:creationId xmlns:p14="http://schemas.microsoft.com/office/powerpoint/2010/main" val="21538089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/>
          <p:cNvSpPr/>
          <p:nvPr/>
        </p:nvSpPr>
        <p:spPr>
          <a:xfrm>
            <a:off x="0" y="0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13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</p:spPr>
      </p:pic>
      <p:sp>
        <p:nvSpPr>
          <p:cNvPr id="4" name="Brush"/>
          <p:cNvSpPr txBox="1"/>
          <p:nvPr/>
        </p:nvSpPr>
        <p:spPr>
          <a:xfrm>
            <a:off x="6694501" y="228303"/>
            <a:ext cx="10994998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Local Storage</a:t>
            </a:r>
            <a:endParaRPr sz="13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1B215C-C591-4EC3-85F3-DF91691B9E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39" y="7726426"/>
            <a:ext cx="10866278" cy="53092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68A4BD-272B-4FCB-AA25-6950BF8550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868" y="4848752"/>
            <a:ext cx="7279164" cy="81868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CCCFD4-D436-4839-BF24-B556C25EBA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828" y="3895967"/>
            <a:ext cx="11923236" cy="1676253"/>
          </a:xfrm>
          <a:prstGeom prst="rect">
            <a:avLst/>
          </a:prstGeom>
        </p:spPr>
      </p:pic>
      <p:sp>
        <p:nvSpPr>
          <p:cNvPr id="11" name="If I had asked people…">
            <a:extLst>
              <a:ext uri="{FF2B5EF4-FFF2-40B4-BE49-F238E27FC236}">
                <a16:creationId xmlns:a16="http://schemas.microsoft.com/office/drawing/2014/main" id="{5E51A3FF-CEF8-4E1F-829E-50D822E0167E}"/>
              </a:ext>
            </a:extLst>
          </p:cNvPr>
          <p:cNvSpPr txBox="1"/>
          <p:nvPr/>
        </p:nvSpPr>
        <p:spPr>
          <a:xfrm>
            <a:off x="963828" y="2608653"/>
            <a:ext cx="22423278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Aplicado a nuestro juego: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C7517C-3AA2-42D0-AF63-55DF3374DC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2" y="6105464"/>
            <a:ext cx="11923236" cy="1633319"/>
          </a:xfrm>
          <a:prstGeom prst="rect">
            <a:avLst/>
          </a:prstGeom>
        </p:spPr>
      </p:pic>
      <p:sp>
        <p:nvSpPr>
          <p:cNvPr id="16" name="If I had asked people…">
            <a:extLst>
              <a:ext uri="{FF2B5EF4-FFF2-40B4-BE49-F238E27FC236}">
                <a16:creationId xmlns:a16="http://schemas.microsoft.com/office/drawing/2014/main" id="{3D165B75-E56F-47A2-844A-910889DD9C21}"/>
              </a:ext>
            </a:extLst>
          </p:cNvPr>
          <p:cNvSpPr txBox="1"/>
          <p:nvPr/>
        </p:nvSpPr>
        <p:spPr>
          <a:xfrm>
            <a:off x="996894" y="3362722"/>
            <a:ext cx="4938184" cy="40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2400" dirty="0"/>
              <a:t>creation_scene.js</a:t>
            </a:r>
          </a:p>
        </p:txBody>
      </p:sp>
      <p:sp>
        <p:nvSpPr>
          <p:cNvPr id="17" name="If I had asked people…">
            <a:extLst>
              <a:ext uri="{FF2B5EF4-FFF2-40B4-BE49-F238E27FC236}">
                <a16:creationId xmlns:a16="http://schemas.microsoft.com/office/drawing/2014/main" id="{12D33402-A1FB-4300-B517-33585F7D8D24}"/>
              </a:ext>
            </a:extLst>
          </p:cNvPr>
          <p:cNvSpPr txBox="1"/>
          <p:nvPr/>
        </p:nvSpPr>
        <p:spPr>
          <a:xfrm>
            <a:off x="963828" y="5572220"/>
            <a:ext cx="4423148" cy="40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2400" dirty="0"/>
              <a:t>play_scene.js</a:t>
            </a:r>
          </a:p>
        </p:txBody>
      </p:sp>
    </p:spTree>
    <p:extLst>
      <p:ext uri="{BB962C8B-B14F-4D97-AF65-F5344CB8AC3E}">
        <p14:creationId xmlns:p14="http://schemas.microsoft.com/office/powerpoint/2010/main" val="40270273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0" y="1"/>
            <a:ext cx="24384000" cy="336103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6" name="Marcador de posición de imagen 6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15733" r="-8303" b="-17689"/>
          <a:stretch/>
        </p:blipFill>
        <p:spPr>
          <a:xfrm>
            <a:off x="22238999" y="0"/>
            <a:ext cx="2145001" cy="1383396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</p:spPr>
      </p:pic>
      <p:sp>
        <p:nvSpPr>
          <p:cNvPr id="4" name="Brush"/>
          <p:cNvSpPr txBox="1"/>
          <p:nvPr/>
        </p:nvSpPr>
        <p:spPr>
          <a:xfrm>
            <a:off x="2732679" y="524865"/>
            <a:ext cx="18420107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Movimiento del jugador</a:t>
            </a:r>
            <a:endParaRPr sz="139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1A98E0-840A-4C83-B4DA-1D4C0F702C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679" y="4171021"/>
            <a:ext cx="13106996" cy="81418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128BEF-4C89-4B44-87B8-02F53602AC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0378" y="5632929"/>
            <a:ext cx="7835796" cy="442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6676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920</TotalTime>
  <Words>157</Words>
  <Application>Microsoft Office PowerPoint</Application>
  <PresentationFormat>Personalizado</PresentationFormat>
  <Paragraphs>51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4" baseType="lpstr">
      <vt:lpstr>Arial</vt:lpstr>
      <vt:lpstr>Calibri</vt:lpstr>
      <vt:lpstr>Gill Sans</vt:lpstr>
      <vt:lpstr>Helvetica Neue</vt:lpstr>
      <vt:lpstr>Helvetica Neue Light</vt:lpstr>
      <vt:lpstr>Helvetica Neue Medium</vt:lpstr>
      <vt:lpstr>Roboto Black</vt:lpstr>
      <vt:lpstr>Roboto Bold</vt:lpstr>
      <vt:lpstr>Roboto Light</vt:lpstr>
      <vt:lpstr>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orshih</dc:creator>
  <cp:lastModifiedBy>DAVID CARMONA FAUSTE</cp:lastModifiedBy>
  <cp:revision>84</cp:revision>
  <dcterms:modified xsi:type="dcterms:W3CDTF">2018-11-23T12:37:59Z</dcterms:modified>
</cp:coreProperties>
</file>